
<file path=[Content_Types].xml><?xml version="1.0" encoding="utf-8"?>
<Types xmlns="http://schemas.openxmlformats.org/package/2006/content-types">
  <Default ContentType="image/jpeg" Extension="jpg"/>
  <Default ContentType="application/vnd.openxmlformats-officedocument.spreadsheetml.sheet" Extension="xlsx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ms-office.chartcolorstyle+xml" PartName="/ppt/charts/colors1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drawingml.chart+xml" PartName="/ppt/charts/chart1.xml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binary" PartName="/ppt/metadata"/>
  <Override ContentType="application/vnd.openxmlformats-officedocument.presentationml.notesMaster+xml" PartName="/ppt/notesMasters/notesMaster1.xml"/>
  <Override ContentType="application/vnd.ms-office.chartstyle+xml" PartName="/ppt/charts/style1.xml"/>
  <Override ContentType="application/vnd.openxmlformats-officedocument.presentationml.presProps+xml" PartName="/ppt/presProps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</p:sldIdLst>
  <p:sldSz cy="6858000" cx="12192000"/>
  <p:notesSz cx="6858000" cy="9144000"/>
  <p:embeddedFontLst>
    <p:embeddedFont>
      <p:font typeface="Montserrat"/>
      <p:regular r:id="rId74"/>
      <p:bold r:id="rId75"/>
      <p:italic r:id="rId76"/>
      <p:boldItalic r:id="rId77"/>
    </p:embeddedFont>
    <p:embeddedFont>
      <p:font typeface="Montserrat Light"/>
      <p:regular r:id="rId78"/>
      <p:bold r:id="rId79"/>
      <p:italic r:id="rId80"/>
      <p:boldItalic r:id="rId8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r:id="rId82" roundtripDataSignature="AMtx7mg7kO/509tp6T7+ykl/SCvqH/tjn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80" Type="http://schemas.openxmlformats.org/officeDocument/2006/relationships/font" Target="fonts/MontserratLight-italic.fntdata"/><Relationship Id="rId82" Type="http://customschemas.google.com/relationships/presentationmetadata" Target="metadata"/><Relationship Id="rId81" Type="http://schemas.openxmlformats.org/officeDocument/2006/relationships/font" Target="fonts/MontserratLight-bold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31" Type="http://schemas.openxmlformats.org/officeDocument/2006/relationships/slide" Target="slides/slide26.xml"/><Relationship Id="rId75" Type="http://schemas.openxmlformats.org/officeDocument/2006/relationships/font" Target="fonts/Montserrat-bold.fntdata"/><Relationship Id="rId30" Type="http://schemas.openxmlformats.org/officeDocument/2006/relationships/slide" Target="slides/slide25.xml"/><Relationship Id="rId74" Type="http://schemas.openxmlformats.org/officeDocument/2006/relationships/font" Target="fonts/Montserrat-regular.fntdata"/><Relationship Id="rId33" Type="http://schemas.openxmlformats.org/officeDocument/2006/relationships/slide" Target="slides/slide28.xml"/><Relationship Id="rId77" Type="http://schemas.openxmlformats.org/officeDocument/2006/relationships/font" Target="fonts/Montserrat-boldItalic.fntdata"/><Relationship Id="rId32" Type="http://schemas.openxmlformats.org/officeDocument/2006/relationships/slide" Target="slides/slide27.xml"/><Relationship Id="rId76" Type="http://schemas.openxmlformats.org/officeDocument/2006/relationships/font" Target="fonts/Montserrat-italic.fntdata"/><Relationship Id="rId35" Type="http://schemas.openxmlformats.org/officeDocument/2006/relationships/slide" Target="slides/slide30.xml"/><Relationship Id="rId79" Type="http://schemas.openxmlformats.org/officeDocument/2006/relationships/font" Target="fonts/MontserratLight-bold.fntdata"/><Relationship Id="rId34" Type="http://schemas.openxmlformats.org/officeDocument/2006/relationships/slide" Target="slides/slide29.xml"/><Relationship Id="rId78" Type="http://schemas.openxmlformats.org/officeDocument/2006/relationships/font" Target="fonts/MontserratLight-regular.fntdata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20" Type="http://schemas.openxmlformats.org/officeDocument/2006/relationships/slide" Target="slides/slide15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22" Type="http://schemas.openxmlformats.org/officeDocument/2006/relationships/slide" Target="slides/slide17.xml"/><Relationship Id="rId66" Type="http://schemas.openxmlformats.org/officeDocument/2006/relationships/slide" Target="slides/slide61.xml"/><Relationship Id="rId21" Type="http://schemas.openxmlformats.org/officeDocument/2006/relationships/slide" Target="slides/slide16.xml"/><Relationship Id="rId65" Type="http://schemas.openxmlformats.org/officeDocument/2006/relationships/slide" Target="slides/slide60.xml"/><Relationship Id="rId24" Type="http://schemas.openxmlformats.org/officeDocument/2006/relationships/slide" Target="slides/slide19.xml"/><Relationship Id="rId68" Type="http://schemas.openxmlformats.org/officeDocument/2006/relationships/slide" Target="slides/slide63.xml"/><Relationship Id="rId23" Type="http://schemas.openxmlformats.org/officeDocument/2006/relationships/slide" Target="slides/slide18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69" Type="http://schemas.openxmlformats.org/officeDocument/2006/relationships/slide" Target="slides/slide6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charts/_rels/chart1.xml.rels><?xml version="1.0" encoding="UTF-8" standalone="yes"?>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package" Target="../embeddings/Microsoft_Excel_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8E3-403B-BA3E-E4BC34C4711F}"/>
              </c:ext>
            </c:extLst>
          </c:dPt>
          <c:cat>
            <c:strRef>
              <c:f>Arkusz1!$D$12:$D$21</c:f>
              <c:strCache>
                <c:ptCount val="10"/>
                <c:pt idx="0">
                  <c:v>Czechy</c:v>
                </c:pt>
                <c:pt idx="1">
                  <c:v>Słowacja </c:v>
                </c:pt>
                <c:pt idx="2">
                  <c:v>Wielka Brytania</c:v>
                </c:pt>
                <c:pt idx="3">
                  <c:v>Polska</c:v>
                </c:pt>
                <c:pt idx="4">
                  <c:v>Włochy </c:v>
                </c:pt>
                <c:pt idx="5">
                  <c:v>Niemcy </c:v>
                </c:pt>
                <c:pt idx="6">
                  <c:v>Litwa </c:v>
                </c:pt>
                <c:pt idx="7">
                  <c:v>Francja </c:v>
                </c:pt>
                <c:pt idx="8">
                  <c:v>Finlandia </c:v>
                </c:pt>
                <c:pt idx="9">
                  <c:v>Portugalia </c:v>
                </c:pt>
              </c:strCache>
            </c:strRef>
          </c:cat>
          <c:val>
            <c:numRef>
              <c:f>Arkusz1!$E$12:$E$21</c:f>
              <c:numCache>
                <c:formatCode>0%</c:formatCode>
                <c:ptCount val="10"/>
                <c:pt idx="0">
                  <c:v>0.3</c:v>
                </c:pt>
                <c:pt idx="1">
                  <c:v>0.28000000000000003</c:v>
                </c:pt>
                <c:pt idx="2">
                  <c:v>0.27</c:v>
                </c:pt>
                <c:pt idx="3">
                  <c:v>0.26</c:v>
                </c:pt>
                <c:pt idx="4">
                  <c:v>0.24</c:v>
                </c:pt>
                <c:pt idx="5">
                  <c:v>0.23</c:v>
                </c:pt>
                <c:pt idx="6">
                  <c:v>0.23</c:v>
                </c:pt>
                <c:pt idx="7">
                  <c:v>0.2</c:v>
                </c:pt>
                <c:pt idx="8">
                  <c:v>0.18</c:v>
                </c:pt>
                <c:pt idx="9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8E3-403B-BA3E-E4BC34C471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694758016"/>
        <c:axId val="750772336"/>
      </c:barChart>
      <c:catAx>
        <c:axId val="694758016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750772336"/>
        <c:crosses val="autoZero"/>
        <c:auto val="1"/>
        <c:lblAlgn val="ctr"/>
        <c:lblOffset val="100"/>
        <c:noMultiLvlLbl val="0"/>
      </c:catAx>
      <c:valAx>
        <c:axId val="750772336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6947580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pl-PL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9" name="Google Shape;219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7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36" name="Google Shape;336;p7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7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48" name="Google Shape;348;p7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8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56" name="Google Shape;356;p8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8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5" name="Google Shape;365;p8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66" name="Google Shape;366;p8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pl-PL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4" name="Google Shape;374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9" name="Google Shape;479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1" name="Google Shape;521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4" name="Google Shape;544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8" name="Google Shape;568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7" name="Google Shape;227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36" name="Google Shape;636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8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42" name="Google Shape;642;p8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48" name="Google Shape;648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2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54" name="Google Shape;654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b693999e1c_1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4" name="Google Shape;664;gb693999e1c_1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65" name="Google Shape;665;gb693999e1c_1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5" name="Google Shape;675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l-PL" sz="1200"/>
              <a:t>W jaki sposób odpowiadać na zgłoszenia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676" name="Google Shape;676;p1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pl-PL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7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8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99" name="Google Shape;699;p8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3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4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5" name="Google Shape;725;p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0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4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42" name="Google Shape;742;p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2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4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64" name="Google Shape;764;p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6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4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88" name="Google Shape;788;p4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2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p4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04" name="Google Shape;804;p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8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p4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20" name="Google Shape;820;p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4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4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36" name="Google Shape;836;p4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837" name="Google Shape;837;p4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pl-PL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p5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3" name="Google Shape;863;p5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9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p8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71" name="Google Shape;871;p8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9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5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1" name="Google Shape;891;p5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2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14" name="Google Shape;914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8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20" name="Google Shape;920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4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p12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36" name="Google Shape;936;p1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7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7" name="Google Shape;267;p7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8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p1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950" name="Google Shape;950;p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51" name="Google Shape;951;p12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9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61" name="Google Shape;961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6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Google Shape;977;p1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8" name="Google Shape;978;p1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3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85" name="Google Shape;985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0" name="Shape 1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Google Shape;1001;p8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02" name="Google Shape;1002;p8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6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Google Shape;1007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08" name="Google Shape;1008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2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Google Shape;1023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24" name="Google Shape;1024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8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Google Shape;1029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30" name="Google Shape;1030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31" name="Google Shape;1031;p2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0" name="Shape 1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Google Shape;1051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52" name="Google Shape;1052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8" name="Shape 1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Google Shape;1059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60" name="Google Shape;1060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2f4660f3386_2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g2f4660f3386_2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1" name="Shape 1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2" name="Google Shape;1072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73" name="Google Shape;1073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3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4" name="Google Shape;1084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85" name="Google Shape;1085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4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Google Shape;1095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96" name="Google Shape;1096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97" name="Google Shape;1097;p2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6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Google Shape;1107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08" name="Google Shape;1108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6" name="Shape 1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" name="Google Shape;1117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18" name="Google Shape;1118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8" name="Shape 1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9" name="Google Shape;1149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50" name="Google Shape;1150;p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6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Google Shape;1157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58" name="Google Shape;1158;p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4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" name="Google Shape;1165;p3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66" name="Google Shape;1166;p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2" name="Shape 1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" name="Google Shape;1173;p3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74" name="Google Shape;1174;p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0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1" name="Google Shape;1181;p3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82" name="Google Shape;1182;p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5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8" name="Google Shape;288;p5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8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Google Shape;1189;p3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90" name="Google Shape;1190;p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5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Google Shape;1196;p3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97" name="Google Shape;1197;p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4" name="Shape 1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" name="Google Shape;1215;p3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16" name="Google Shape;1216;p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3" name="Shape 1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4" name="Google Shape;1224;p4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25" name="Google Shape;1225;p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4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p4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36" name="Google Shape;1236;p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2" name="Shape 1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3" name="Google Shape;1253;p4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54" name="Google Shape;1254;p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3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4" name="Google Shape;1274;p1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5" name="Google Shape;1275;p1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7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Google Shape;1288;p8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89" name="Google Shape;1289;p8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3" name="Shape 1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4" name="Google Shape;1304;p8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05" name="Google Shape;1305;p8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05" name="Google Shape;305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7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9" name="Google Shape;319;p7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7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5" name="Google Shape;325;p7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6" name="Google Shape;326;p7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pl-PL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jpg"/><Relationship Id="rId3" Type="http://schemas.openxmlformats.org/officeDocument/2006/relationships/image" Target="../media/image2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jpg"/><Relationship Id="rId3" Type="http://schemas.openxmlformats.org/officeDocument/2006/relationships/image" Target="../media/image4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0.jp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Relationship Id="rId3" Type="http://schemas.openxmlformats.org/officeDocument/2006/relationships/image" Target="../media/image5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tul ze zdjeciem" showMasterSp="0">
  <p:cSld name="Tytul ze zdjeciem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9"/>
          <p:cNvSpPr txBox="1"/>
          <p:nvPr>
            <p:ph type="ctrTitle"/>
          </p:nvPr>
        </p:nvSpPr>
        <p:spPr>
          <a:xfrm>
            <a:off x="7278130" y="1495172"/>
            <a:ext cx="4487248" cy="1765386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Calibri"/>
              <a:buNone/>
              <a:defRPr sz="32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99"/>
          <p:cNvSpPr txBox="1"/>
          <p:nvPr>
            <p:ph idx="1" type="subTitle"/>
          </p:nvPr>
        </p:nvSpPr>
        <p:spPr>
          <a:xfrm>
            <a:off x="7278130" y="3494189"/>
            <a:ext cx="4487248" cy="18720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rgbClr val="8D8D8D"/>
              </a:buClr>
              <a:buSzPts val="1969"/>
              <a:buFont typeface="Arial"/>
              <a:buNone/>
              <a:defRPr b="0" i="0" sz="1969" u="none" cap="none" strike="noStrik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rgbClr val="8D8D8D"/>
              </a:buClr>
              <a:buSzPts val="1969"/>
              <a:buFont typeface="Arial"/>
              <a:buNone/>
              <a:defRPr b="0" i="0" sz="1969" u="none" cap="none" strike="noStrik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rgbClr val="8D8D8D"/>
              </a:buClr>
              <a:buSzPts val="1969"/>
              <a:buFont typeface="Arial"/>
              <a:buNone/>
              <a:defRPr b="0" i="0" sz="1969" u="none" cap="none" strike="noStrik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rgbClr val="8D8D8D"/>
              </a:buClr>
              <a:buSzPts val="1969"/>
              <a:buFont typeface="Arial"/>
              <a:buNone/>
              <a:defRPr b="0" i="0" sz="1969" u="none" cap="none" strike="noStrik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" name="Google Shape;18;p99"/>
          <p:cNvSpPr txBox="1"/>
          <p:nvPr>
            <p:ph idx="2" type="body"/>
          </p:nvPr>
        </p:nvSpPr>
        <p:spPr>
          <a:xfrm>
            <a:off x="10482678" y="6415871"/>
            <a:ext cx="1282700" cy="29794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r">
              <a:lnSpc>
                <a:spcPct val="294736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" name="Google Shape;19;p99"/>
          <p:cNvSpPr txBox="1"/>
          <p:nvPr/>
        </p:nvSpPr>
        <p:spPr>
          <a:xfrm>
            <a:off x="7369121" y="6522914"/>
            <a:ext cx="909204" cy="19345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6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</a:pPr>
            <a:r>
              <a:rPr b="0" i="0" lang="pl-PL" sz="95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opracowanie</a:t>
            </a:r>
            <a:endParaRPr b="0" i="0" sz="95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99"/>
          <p:cNvSpPr txBox="1"/>
          <p:nvPr>
            <p:ph idx="3" type="body"/>
          </p:nvPr>
        </p:nvSpPr>
        <p:spPr>
          <a:xfrm>
            <a:off x="8313681" y="6415870"/>
            <a:ext cx="2016568" cy="2979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294736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21" name="Google Shape;21;p99"/>
          <p:cNvCxnSpPr/>
          <p:nvPr/>
        </p:nvCxnSpPr>
        <p:spPr>
          <a:xfrm>
            <a:off x="7278130" y="3365607"/>
            <a:ext cx="4487248" cy="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2" name="Google Shape;22;p9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01352" y="85725"/>
            <a:ext cx="2128723" cy="92121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" name="Google Shape;23;p99"/>
          <p:cNvCxnSpPr/>
          <p:nvPr/>
        </p:nvCxnSpPr>
        <p:spPr>
          <a:xfrm>
            <a:off x="7278130" y="6417725"/>
            <a:ext cx="4487248" cy="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ypunktowania  z naglowkiem">
  <p:cSld name="1_Wypunktowania  z naglowkiem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28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91" name="Google Shape;91;p128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92" name="Google Shape;92;p128"/>
          <p:cNvCxnSpPr/>
          <p:nvPr/>
        </p:nvCxnSpPr>
        <p:spPr>
          <a:xfrm>
            <a:off x="1057472" y="412490"/>
            <a:ext cx="0" cy="21600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3" name="Google Shape;93;p128"/>
          <p:cNvSpPr txBox="1"/>
          <p:nvPr>
            <p:ph idx="1" type="body"/>
          </p:nvPr>
        </p:nvSpPr>
        <p:spPr>
          <a:xfrm>
            <a:off x="395288" y="1931988"/>
            <a:ext cx="9217025" cy="42973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" name="Google Shape;94;p128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1" i="0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5" name="Google Shape;95;p128"/>
          <p:cNvSpPr txBox="1"/>
          <p:nvPr>
            <p:ph idx="2" type="body"/>
          </p:nvPr>
        </p:nvSpPr>
        <p:spPr>
          <a:xfrm>
            <a:off x="396000" y="1337527"/>
            <a:ext cx="9215942" cy="3454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82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Układ niestandardowy">
  <p:cSld name="2_Układ niestandardow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29"/>
          <p:cNvSpPr txBox="1"/>
          <p:nvPr>
            <p:ph type="ctrTitle"/>
          </p:nvPr>
        </p:nvSpPr>
        <p:spPr>
          <a:xfrm>
            <a:off x="7278130" y="1495172"/>
            <a:ext cx="4487248" cy="1765386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Calibri"/>
              <a:buNone/>
              <a:defRPr sz="32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129"/>
          <p:cNvSpPr txBox="1"/>
          <p:nvPr>
            <p:ph idx="1" type="subTitle"/>
          </p:nvPr>
        </p:nvSpPr>
        <p:spPr>
          <a:xfrm>
            <a:off x="7278130" y="3494189"/>
            <a:ext cx="4487248" cy="18720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rgbClr val="8D8D8D"/>
              </a:buClr>
              <a:buSzPts val="1969"/>
              <a:buFont typeface="Arial"/>
              <a:buNone/>
              <a:defRPr b="0" i="0" sz="1969" u="none" cap="none" strike="noStrik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rgbClr val="8D8D8D"/>
              </a:buClr>
              <a:buSzPts val="1969"/>
              <a:buFont typeface="Arial"/>
              <a:buNone/>
              <a:defRPr b="0" i="0" sz="1969" u="none" cap="none" strike="noStrik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rgbClr val="8D8D8D"/>
              </a:buClr>
              <a:buSzPts val="1969"/>
              <a:buFont typeface="Arial"/>
              <a:buNone/>
              <a:defRPr b="0" i="0" sz="1969" u="none" cap="none" strike="noStrik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rgbClr val="8D8D8D"/>
              </a:buClr>
              <a:buSzPts val="1969"/>
              <a:buFont typeface="Arial"/>
              <a:buNone/>
              <a:defRPr b="0" i="0" sz="1969" u="none" cap="none" strike="noStrik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tuł i zawartość">
  <p:cSld name="2_Tytuł i zawartość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30"/>
          <p:cNvSpPr txBox="1"/>
          <p:nvPr>
            <p:ph idx="1" type="body"/>
          </p:nvPr>
        </p:nvSpPr>
        <p:spPr>
          <a:xfrm>
            <a:off x="609600" y="1820933"/>
            <a:ext cx="10972800" cy="43052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alibri"/>
              <a:buChar char="­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1" name="Google Shape;101;p130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130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103" name="Google Shape;103;p130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1" i="0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4" name="Google Shape;104;p130"/>
          <p:cNvSpPr txBox="1"/>
          <p:nvPr>
            <p:ph idx="2" type="body"/>
          </p:nvPr>
        </p:nvSpPr>
        <p:spPr>
          <a:xfrm>
            <a:off x="396000" y="1337527"/>
            <a:ext cx="9215942" cy="3454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82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ekst z naglowkiem">
  <p:cSld name="1_Tekst z naglowkiem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08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107" name="Google Shape;107;p108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08" name="Google Shape;108;p108"/>
          <p:cNvCxnSpPr/>
          <p:nvPr/>
        </p:nvCxnSpPr>
        <p:spPr>
          <a:xfrm>
            <a:off x="1057472" y="412490"/>
            <a:ext cx="0" cy="21600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9" name="Google Shape;109;p108"/>
          <p:cNvSpPr txBox="1"/>
          <p:nvPr/>
        </p:nvSpPr>
        <p:spPr>
          <a:xfrm>
            <a:off x="396000" y="1126273"/>
            <a:ext cx="921598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108"/>
          <p:cNvSpPr txBox="1"/>
          <p:nvPr>
            <p:ph idx="1" type="body"/>
          </p:nvPr>
        </p:nvSpPr>
        <p:spPr>
          <a:xfrm>
            <a:off x="396000" y="1488403"/>
            <a:ext cx="9215942" cy="3454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8214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1" name="Google Shape;111;p108"/>
          <p:cNvSpPr txBox="1"/>
          <p:nvPr>
            <p:ph idx="2" type="body"/>
          </p:nvPr>
        </p:nvSpPr>
        <p:spPr>
          <a:xfrm>
            <a:off x="395942" y="1931833"/>
            <a:ext cx="9216000" cy="42973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2" name="Google Shape;112;p108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1" i="0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raz z naglowkiem">
  <p:cSld name="Obraz z naglowkiem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12"/>
          <p:cNvSpPr/>
          <p:nvPr>
            <p:ph idx="2" type="pic"/>
          </p:nvPr>
        </p:nvSpPr>
        <p:spPr>
          <a:xfrm>
            <a:off x="0" y="2000250"/>
            <a:ext cx="12192000" cy="4857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</p:sp>
      <p:sp>
        <p:nvSpPr>
          <p:cNvPr id="115" name="Google Shape;115;p112"/>
          <p:cNvSpPr txBox="1"/>
          <p:nvPr>
            <p:ph idx="1" type="body"/>
          </p:nvPr>
        </p:nvSpPr>
        <p:spPr>
          <a:xfrm>
            <a:off x="396000" y="1488403"/>
            <a:ext cx="9215942" cy="3454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82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" name="Google Shape;116;p112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117" name="Google Shape;117;p112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18" name="Google Shape;118;p112"/>
          <p:cNvCxnSpPr/>
          <p:nvPr/>
        </p:nvCxnSpPr>
        <p:spPr>
          <a:xfrm>
            <a:off x="1057472" y="412490"/>
            <a:ext cx="0" cy="21600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9" name="Google Shape;119;p112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1" i="0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ontakt" showMasterSp="0">
  <p:cSld name="Kontak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20"/>
          <p:cNvSpPr/>
          <p:nvPr>
            <p:ph idx="2" type="pic"/>
          </p:nvPr>
        </p:nvSpPr>
        <p:spPr>
          <a:xfrm>
            <a:off x="6199207" y="3503067"/>
            <a:ext cx="1289734" cy="128973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</p:sp>
      <p:pic>
        <p:nvPicPr>
          <p:cNvPr id="122" name="Google Shape;122;p1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75034" y="972962"/>
            <a:ext cx="2608420" cy="260842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20"/>
          <p:cNvSpPr txBox="1"/>
          <p:nvPr>
            <p:ph idx="1" type="body"/>
          </p:nvPr>
        </p:nvSpPr>
        <p:spPr>
          <a:xfrm>
            <a:off x="8071943" y="3503067"/>
            <a:ext cx="3712514" cy="2841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" name="Google Shape;124;p120"/>
          <p:cNvSpPr txBox="1"/>
          <p:nvPr/>
        </p:nvSpPr>
        <p:spPr>
          <a:xfrm>
            <a:off x="8071943" y="1816567"/>
            <a:ext cx="3857297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pl-PL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RESQL</a:t>
            </a:r>
            <a:endParaRPr b="1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l-PL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ul. Chodakowska 19/31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l-PL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03-815 Warszawa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120"/>
          <p:cNvSpPr txBox="1"/>
          <p:nvPr>
            <p:ph idx="3" type="body"/>
          </p:nvPr>
        </p:nvSpPr>
        <p:spPr>
          <a:xfrm>
            <a:off x="8072003" y="3813214"/>
            <a:ext cx="3712456" cy="3762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6" name="Google Shape;126;p120"/>
          <p:cNvSpPr txBox="1"/>
          <p:nvPr>
            <p:ph idx="4" type="body"/>
          </p:nvPr>
        </p:nvSpPr>
        <p:spPr>
          <a:xfrm>
            <a:off x="8072003" y="4235992"/>
            <a:ext cx="3712456" cy="6702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127" name="Google Shape;127;p120"/>
          <p:cNvCxnSpPr/>
          <p:nvPr/>
        </p:nvCxnSpPr>
        <p:spPr>
          <a:xfrm>
            <a:off x="6285186" y="3216164"/>
            <a:ext cx="5466682" cy="0"/>
          </a:xfrm>
          <a:prstGeom prst="straightConnector1">
            <a:avLst/>
          </a:prstGeom>
          <a:noFill/>
          <a:ln cap="flat" cmpd="sng" w="9525">
            <a:solidFill>
              <a:srgbClr val="DEDEDE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8" name="Google Shape;128;p120"/>
          <p:cNvSpPr txBox="1"/>
          <p:nvPr/>
        </p:nvSpPr>
        <p:spPr>
          <a:xfrm>
            <a:off x="544986" y="2683626"/>
            <a:ext cx="5654221" cy="8463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pl-PL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Dziękujemy za uwagę.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pl-PL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 razie pytań zapraszamy do kontaktu.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257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ez naglowka">
  <p:cSld name="Bez naglowka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00"/>
          <p:cNvSpPr txBox="1"/>
          <p:nvPr>
            <p:ph idx="1" type="body"/>
          </p:nvPr>
        </p:nvSpPr>
        <p:spPr>
          <a:xfrm>
            <a:off x="395463" y="1126273"/>
            <a:ext cx="9217025" cy="51029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1" name="Google Shape;131;p100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132" name="Google Shape;132;p100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33" name="Google Shape;133;p100"/>
          <p:cNvCxnSpPr/>
          <p:nvPr/>
        </p:nvCxnSpPr>
        <p:spPr>
          <a:xfrm>
            <a:off x="1057472" y="412490"/>
            <a:ext cx="0" cy="21600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Slajd tytułowy">
  <p:cSld name="1_Slajd tytułowy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Bez naglowka">
  <p:cSld name="1_Bez naglowka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03"/>
          <p:cNvSpPr txBox="1"/>
          <p:nvPr>
            <p:ph idx="1" type="body"/>
          </p:nvPr>
        </p:nvSpPr>
        <p:spPr>
          <a:xfrm>
            <a:off x="395463" y="1126273"/>
            <a:ext cx="9217025" cy="51029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7" name="Google Shape;137;p103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138" name="Google Shape;138;p103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39" name="Google Shape;139;p103"/>
          <p:cNvCxnSpPr/>
          <p:nvPr/>
        </p:nvCxnSpPr>
        <p:spPr>
          <a:xfrm>
            <a:off x="1057472" y="412490"/>
            <a:ext cx="0" cy="21600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kst z naglowkiem (2 kolumny)">
  <p:cSld name="Tekst z naglowkiem (2 kolumny)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05"/>
          <p:cNvSpPr txBox="1"/>
          <p:nvPr>
            <p:ph idx="1" type="body"/>
          </p:nvPr>
        </p:nvSpPr>
        <p:spPr>
          <a:xfrm>
            <a:off x="396000" y="1931833"/>
            <a:ext cx="5400000" cy="42973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2" name="Google Shape;142;p105"/>
          <p:cNvSpPr txBox="1"/>
          <p:nvPr>
            <p:ph idx="2" type="body"/>
          </p:nvPr>
        </p:nvSpPr>
        <p:spPr>
          <a:xfrm>
            <a:off x="6396000" y="1931833"/>
            <a:ext cx="5400000" cy="42973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3" name="Google Shape;143;p105"/>
          <p:cNvSpPr txBox="1"/>
          <p:nvPr/>
        </p:nvSpPr>
        <p:spPr>
          <a:xfrm>
            <a:off x="396000" y="1126273"/>
            <a:ext cx="921598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r>
              <a:t/>
            </a:r>
            <a:endParaRPr b="1" i="0" sz="20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105"/>
          <p:cNvSpPr txBox="1"/>
          <p:nvPr>
            <p:ph idx="3" type="body"/>
          </p:nvPr>
        </p:nvSpPr>
        <p:spPr>
          <a:xfrm>
            <a:off x="396000" y="1488403"/>
            <a:ext cx="9215942" cy="3454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82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5" name="Google Shape;145;p105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146" name="Google Shape;146;p105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47" name="Google Shape;147;p105"/>
          <p:cNvCxnSpPr/>
          <p:nvPr/>
        </p:nvCxnSpPr>
        <p:spPr>
          <a:xfrm>
            <a:off x="1057472" y="412490"/>
            <a:ext cx="0" cy="21600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48" name="Google Shape;148;p105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1" i="0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utorzy projektu_4">
  <p:cSld name="Autorzy projektu_4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19"/>
          <p:cNvSpPr/>
          <p:nvPr/>
        </p:nvSpPr>
        <p:spPr>
          <a:xfrm>
            <a:off x="0" y="1609725"/>
            <a:ext cx="12192000" cy="524827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6;p119"/>
          <p:cNvSpPr/>
          <p:nvPr>
            <p:ph idx="2" type="pic"/>
          </p:nvPr>
        </p:nvSpPr>
        <p:spPr>
          <a:xfrm>
            <a:off x="3758329" y="1791435"/>
            <a:ext cx="1962150" cy="196215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</p:sp>
      <p:sp>
        <p:nvSpPr>
          <p:cNvPr id="27" name="Google Shape;27;p119"/>
          <p:cNvSpPr txBox="1"/>
          <p:nvPr>
            <p:ph idx="1" type="body"/>
          </p:nvPr>
        </p:nvSpPr>
        <p:spPr>
          <a:xfrm>
            <a:off x="3609978" y="3913187"/>
            <a:ext cx="2258852" cy="385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" name="Google Shape;28;p119"/>
          <p:cNvSpPr txBox="1"/>
          <p:nvPr>
            <p:ph idx="3" type="body"/>
          </p:nvPr>
        </p:nvSpPr>
        <p:spPr>
          <a:xfrm>
            <a:off x="3609978" y="4298950"/>
            <a:ext cx="2258852" cy="385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" name="Google Shape;29;p119"/>
          <p:cNvSpPr txBox="1"/>
          <p:nvPr>
            <p:ph idx="4" type="body"/>
          </p:nvPr>
        </p:nvSpPr>
        <p:spPr>
          <a:xfrm>
            <a:off x="3609978" y="4875213"/>
            <a:ext cx="2258852" cy="13539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30" name="Google Shape;30;p119"/>
          <p:cNvCxnSpPr/>
          <p:nvPr/>
        </p:nvCxnSpPr>
        <p:spPr>
          <a:xfrm>
            <a:off x="3609978" y="4779962"/>
            <a:ext cx="2258852" cy="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1" name="Google Shape;31;p119"/>
          <p:cNvSpPr/>
          <p:nvPr>
            <p:ph idx="5" type="pic"/>
          </p:nvPr>
        </p:nvSpPr>
        <p:spPr>
          <a:xfrm>
            <a:off x="6471522" y="1791435"/>
            <a:ext cx="1962150" cy="196215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</p:sp>
      <p:sp>
        <p:nvSpPr>
          <p:cNvPr id="32" name="Google Shape;32;p119"/>
          <p:cNvSpPr txBox="1"/>
          <p:nvPr>
            <p:ph idx="6" type="body"/>
          </p:nvPr>
        </p:nvSpPr>
        <p:spPr>
          <a:xfrm>
            <a:off x="6323171" y="3913187"/>
            <a:ext cx="2258852" cy="385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" name="Google Shape;33;p119"/>
          <p:cNvSpPr txBox="1"/>
          <p:nvPr>
            <p:ph idx="7" type="body"/>
          </p:nvPr>
        </p:nvSpPr>
        <p:spPr>
          <a:xfrm>
            <a:off x="6323171" y="4298950"/>
            <a:ext cx="2258852" cy="385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" name="Google Shape;34;p119"/>
          <p:cNvSpPr txBox="1"/>
          <p:nvPr>
            <p:ph idx="8" type="body"/>
          </p:nvPr>
        </p:nvSpPr>
        <p:spPr>
          <a:xfrm>
            <a:off x="6323171" y="4875213"/>
            <a:ext cx="2258852" cy="13539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35" name="Google Shape;35;p119"/>
          <p:cNvCxnSpPr/>
          <p:nvPr/>
        </p:nvCxnSpPr>
        <p:spPr>
          <a:xfrm>
            <a:off x="6323171" y="4779962"/>
            <a:ext cx="2258852" cy="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6" name="Google Shape;36;p119"/>
          <p:cNvSpPr/>
          <p:nvPr>
            <p:ph idx="9" type="pic"/>
          </p:nvPr>
        </p:nvSpPr>
        <p:spPr>
          <a:xfrm>
            <a:off x="9179244" y="1791435"/>
            <a:ext cx="1962150" cy="196215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</p:sp>
      <p:sp>
        <p:nvSpPr>
          <p:cNvPr id="37" name="Google Shape;37;p119"/>
          <p:cNvSpPr txBox="1"/>
          <p:nvPr>
            <p:ph idx="13" type="body"/>
          </p:nvPr>
        </p:nvSpPr>
        <p:spPr>
          <a:xfrm>
            <a:off x="9030893" y="3913187"/>
            <a:ext cx="2258852" cy="385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" name="Google Shape;38;p119"/>
          <p:cNvSpPr txBox="1"/>
          <p:nvPr>
            <p:ph idx="14" type="body"/>
          </p:nvPr>
        </p:nvSpPr>
        <p:spPr>
          <a:xfrm>
            <a:off x="9030893" y="4298950"/>
            <a:ext cx="2258852" cy="385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" name="Google Shape;39;p119"/>
          <p:cNvSpPr txBox="1"/>
          <p:nvPr>
            <p:ph idx="15" type="body"/>
          </p:nvPr>
        </p:nvSpPr>
        <p:spPr>
          <a:xfrm>
            <a:off x="9030893" y="4875213"/>
            <a:ext cx="2258852" cy="13539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40" name="Google Shape;40;p119"/>
          <p:cNvCxnSpPr/>
          <p:nvPr/>
        </p:nvCxnSpPr>
        <p:spPr>
          <a:xfrm>
            <a:off x="9030893" y="4779962"/>
            <a:ext cx="2258852" cy="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" name="Google Shape;41;p119"/>
          <p:cNvSpPr txBox="1"/>
          <p:nvPr/>
        </p:nvSpPr>
        <p:spPr>
          <a:xfrm>
            <a:off x="396001" y="1126273"/>
            <a:ext cx="2370306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r>
              <a:t/>
            </a:r>
            <a:endParaRPr b="1" i="0" sz="20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" name="Google Shape;42;p1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01352" y="85725"/>
            <a:ext cx="2128723" cy="921210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119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cxnSp>
        <p:nvCxnSpPr>
          <p:cNvPr id="44" name="Google Shape;44;p119"/>
          <p:cNvCxnSpPr/>
          <p:nvPr/>
        </p:nvCxnSpPr>
        <p:spPr>
          <a:xfrm>
            <a:off x="1057472" y="412490"/>
            <a:ext cx="0" cy="21600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5" name="Google Shape;45;p119"/>
          <p:cNvSpPr txBox="1"/>
          <p:nvPr>
            <p:ph idx="11" type="ftr"/>
          </p:nvPr>
        </p:nvSpPr>
        <p:spPr>
          <a:xfrm>
            <a:off x="1161712" y="412490"/>
            <a:ext cx="7799620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119"/>
          <p:cNvSpPr/>
          <p:nvPr>
            <p:ph idx="16" type="pic"/>
          </p:nvPr>
        </p:nvSpPr>
        <p:spPr>
          <a:xfrm>
            <a:off x="1045136" y="1791435"/>
            <a:ext cx="1962150" cy="196215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</p:sp>
      <p:sp>
        <p:nvSpPr>
          <p:cNvPr id="47" name="Google Shape;47;p119"/>
          <p:cNvSpPr txBox="1"/>
          <p:nvPr>
            <p:ph idx="17" type="body"/>
          </p:nvPr>
        </p:nvSpPr>
        <p:spPr>
          <a:xfrm>
            <a:off x="896785" y="3913187"/>
            <a:ext cx="2258852" cy="385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" name="Google Shape;48;p119"/>
          <p:cNvSpPr txBox="1"/>
          <p:nvPr>
            <p:ph idx="18" type="body"/>
          </p:nvPr>
        </p:nvSpPr>
        <p:spPr>
          <a:xfrm>
            <a:off x="896785" y="4298950"/>
            <a:ext cx="2258852" cy="385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9" name="Google Shape;49;p119"/>
          <p:cNvSpPr txBox="1"/>
          <p:nvPr>
            <p:ph idx="19" type="body"/>
          </p:nvPr>
        </p:nvSpPr>
        <p:spPr>
          <a:xfrm>
            <a:off x="896785" y="4875213"/>
            <a:ext cx="2258852" cy="13539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50" name="Google Shape;50;p119"/>
          <p:cNvCxnSpPr/>
          <p:nvPr/>
        </p:nvCxnSpPr>
        <p:spPr>
          <a:xfrm>
            <a:off x="896785" y="4779962"/>
            <a:ext cx="2258852" cy="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1" name="Google Shape;51;p119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1" i="0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• Basic text slide 2 columns with image (14 pt)">
  <p:cSld name="1_• Basic text slide 2 columns with image (14 pt)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06"/>
          <p:cNvSpPr/>
          <p:nvPr>
            <p:ph idx="2" type="pic"/>
          </p:nvPr>
        </p:nvSpPr>
        <p:spPr>
          <a:xfrm>
            <a:off x="6400800" y="1126273"/>
            <a:ext cx="5395200" cy="5102922"/>
          </a:xfrm>
          <a:prstGeom prst="rect">
            <a:avLst/>
          </a:prstGeom>
          <a:noFill/>
          <a:ln>
            <a:noFill/>
          </a:ln>
        </p:spPr>
      </p:sp>
      <p:sp>
        <p:nvSpPr>
          <p:cNvPr id="151" name="Google Shape;151;p106"/>
          <p:cNvSpPr txBox="1"/>
          <p:nvPr>
            <p:ph idx="1" type="body"/>
          </p:nvPr>
        </p:nvSpPr>
        <p:spPr>
          <a:xfrm>
            <a:off x="400800" y="1126273"/>
            <a:ext cx="5395200" cy="51029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36000">
            <a:noAutofit/>
          </a:bodyPr>
          <a:lstStyle>
            <a:lvl1pPr indent="-228600" lvl="0" marL="4572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-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04800" lvl="4" marL="2286000" marR="0" rtl="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-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2" name="Google Shape;152;p106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153" name="Google Shape;153;p106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54" name="Google Shape;154;p106"/>
          <p:cNvCxnSpPr/>
          <p:nvPr/>
        </p:nvCxnSpPr>
        <p:spPr>
          <a:xfrm>
            <a:off x="1057472" y="412490"/>
            <a:ext cx="0" cy="21600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ntencja" showMasterSp="0">
  <p:cSld name="Sentencja">
    <p:bg>
      <p:bgPr>
        <a:solidFill>
          <a:schemeClr val="dk2"/>
        </a:solidFill>
      </p:bgPr>
    </p:bg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Google Shape;156;p109"/>
          <p:cNvGrpSpPr/>
          <p:nvPr/>
        </p:nvGrpSpPr>
        <p:grpSpPr>
          <a:xfrm rot="-2700000">
            <a:off x="2627529" y="2020806"/>
            <a:ext cx="6315520" cy="2554214"/>
            <a:chOff x="2417837" y="1919616"/>
            <a:chExt cx="6776033" cy="2740462"/>
          </a:xfrm>
        </p:grpSpPr>
        <p:sp>
          <p:nvSpPr>
            <p:cNvPr id="157" name="Google Shape;157;p109"/>
            <p:cNvSpPr/>
            <p:nvPr/>
          </p:nvSpPr>
          <p:spPr>
            <a:xfrm>
              <a:off x="6453408" y="1919616"/>
              <a:ext cx="2740462" cy="274046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58;p109"/>
            <p:cNvSpPr/>
            <p:nvPr/>
          </p:nvSpPr>
          <p:spPr>
            <a:xfrm>
              <a:off x="2417837" y="1919616"/>
              <a:ext cx="2740462" cy="2740462"/>
            </a:xfrm>
            <a:prstGeom prst="ellipse">
              <a:avLst/>
            </a:prstGeom>
            <a:solidFill>
              <a:schemeClr val="accent3"/>
            </a:solidFill>
            <a:ln cap="flat" cmpd="sng" w="127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Obraz zawierający jasne, rysunek&#10;&#10;Opis wygenerowany automatycznie" id="159" name="Google Shape;159;p10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277969" y="730758"/>
            <a:ext cx="5245246" cy="5003878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109"/>
          <p:cNvSpPr txBox="1"/>
          <p:nvPr>
            <p:ph idx="1" type="body"/>
          </p:nvPr>
        </p:nvSpPr>
        <p:spPr>
          <a:xfrm>
            <a:off x="3540125" y="1071563"/>
            <a:ext cx="4490328" cy="42624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1" name="Google Shape;161;p109"/>
          <p:cNvSpPr txBox="1"/>
          <p:nvPr>
            <p:ph idx="2" type="body"/>
          </p:nvPr>
        </p:nvSpPr>
        <p:spPr>
          <a:xfrm>
            <a:off x="8921214" y="5159828"/>
            <a:ext cx="2651125" cy="10060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ytuł i zawartość" type="obj">
  <p:cSld name="OBJECT"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10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4" name="Google Shape;164;p110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165" name="Google Shape;165;p110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1" i="0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rodtytul ze zdjeciem" showMasterSp="0">
  <p:cSld name="Srodtytul ze zdjeciem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raz i tekst  z naglowkiem (2 kolumny)">
  <p:cSld name="Obraz i tekst  z naglowkiem (2 kolumny)"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13"/>
          <p:cNvSpPr/>
          <p:nvPr>
            <p:ph idx="2" type="pic"/>
          </p:nvPr>
        </p:nvSpPr>
        <p:spPr>
          <a:xfrm>
            <a:off x="396000" y="1931833"/>
            <a:ext cx="5400000" cy="4297362"/>
          </a:xfrm>
          <a:prstGeom prst="rect">
            <a:avLst/>
          </a:prstGeom>
          <a:noFill/>
          <a:ln>
            <a:noFill/>
          </a:ln>
        </p:spPr>
      </p:sp>
      <p:sp>
        <p:nvSpPr>
          <p:cNvPr id="169" name="Google Shape;169;p113"/>
          <p:cNvSpPr txBox="1"/>
          <p:nvPr>
            <p:ph idx="1" type="body"/>
          </p:nvPr>
        </p:nvSpPr>
        <p:spPr>
          <a:xfrm>
            <a:off x="6396000" y="1931833"/>
            <a:ext cx="5400000" cy="42973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0" name="Google Shape;170;p113"/>
          <p:cNvSpPr txBox="1"/>
          <p:nvPr/>
        </p:nvSpPr>
        <p:spPr>
          <a:xfrm>
            <a:off x="396000" y="1126273"/>
            <a:ext cx="921598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r>
              <a:t/>
            </a:r>
            <a:endParaRPr b="1" i="0" sz="20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113"/>
          <p:cNvSpPr txBox="1"/>
          <p:nvPr>
            <p:ph idx="3" type="body"/>
          </p:nvPr>
        </p:nvSpPr>
        <p:spPr>
          <a:xfrm>
            <a:off x="396000" y="1488403"/>
            <a:ext cx="9215942" cy="3454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82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2" name="Google Shape;172;p113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173" name="Google Shape;173;p113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4" name="Google Shape;174;p113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1" i="0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kst i obraz z naglowkiem (2 kolumny)_2">
  <p:cSld name="Tekst i obraz z naglowkiem (2 kolumny)_2"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14"/>
          <p:cNvSpPr/>
          <p:nvPr>
            <p:ph idx="2" type="pic"/>
          </p:nvPr>
        </p:nvSpPr>
        <p:spPr>
          <a:xfrm>
            <a:off x="6396000" y="1931833"/>
            <a:ext cx="5400000" cy="4297362"/>
          </a:xfrm>
          <a:prstGeom prst="rect">
            <a:avLst/>
          </a:prstGeom>
          <a:noFill/>
          <a:ln>
            <a:noFill/>
          </a:ln>
        </p:spPr>
      </p:sp>
      <p:sp>
        <p:nvSpPr>
          <p:cNvPr id="177" name="Google Shape;177;p114"/>
          <p:cNvSpPr txBox="1"/>
          <p:nvPr>
            <p:ph idx="1" type="body"/>
          </p:nvPr>
        </p:nvSpPr>
        <p:spPr>
          <a:xfrm>
            <a:off x="396000" y="1931833"/>
            <a:ext cx="5400000" cy="42973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8" name="Google Shape;178;p114"/>
          <p:cNvSpPr txBox="1"/>
          <p:nvPr/>
        </p:nvSpPr>
        <p:spPr>
          <a:xfrm>
            <a:off x="396000" y="1126273"/>
            <a:ext cx="921598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r>
              <a:t/>
            </a:r>
            <a:endParaRPr b="1" i="0" sz="20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114"/>
          <p:cNvSpPr txBox="1"/>
          <p:nvPr>
            <p:ph idx="3" type="body"/>
          </p:nvPr>
        </p:nvSpPr>
        <p:spPr>
          <a:xfrm>
            <a:off x="396000" y="1488403"/>
            <a:ext cx="9215942" cy="3454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82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0" name="Google Shape;180;p114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181" name="Google Shape;181;p114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82" name="Google Shape;182;p114"/>
          <p:cNvCxnSpPr/>
          <p:nvPr/>
        </p:nvCxnSpPr>
        <p:spPr>
          <a:xfrm>
            <a:off x="1057472" y="412490"/>
            <a:ext cx="0" cy="21600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83" name="Google Shape;183;p114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1" i="0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kst zwykly_2 kolumny">
  <p:cSld name="Tekst zwykly_2 kolumny"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15"/>
          <p:cNvSpPr txBox="1"/>
          <p:nvPr>
            <p:ph idx="1" type="body"/>
          </p:nvPr>
        </p:nvSpPr>
        <p:spPr>
          <a:xfrm>
            <a:off x="396000" y="1126273"/>
            <a:ext cx="5400000" cy="51029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36000">
            <a:noAutofit/>
          </a:bodyPr>
          <a:lstStyle>
            <a:lvl1pPr indent="-228600" lvl="0" marL="4572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-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04800" lvl="4" marL="2286000" marR="0" rtl="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-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6" name="Google Shape;186;p115"/>
          <p:cNvSpPr txBox="1"/>
          <p:nvPr>
            <p:ph idx="2" type="body"/>
          </p:nvPr>
        </p:nvSpPr>
        <p:spPr>
          <a:xfrm>
            <a:off x="6396000" y="1126273"/>
            <a:ext cx="5400000" cy="51029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36000">
            <a:noAutofit/>
          </a:bodyPr>
          <a:lstStyle>
            <a:lvl1pPr indent="-228600" lvl="0" marL="4572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-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04800" lvl="4" marL="2286000" marR="0" rtl="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-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7" name="Google Shape;187;p115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188" name="Google Shape;188;p115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89" name="Google Shape;189;p115"/>
          <p:cNvCxnSpPr/>
          <p:nvPr/>
        </p:nvCxnSpPr>
        <p:spPr>
          <a:xfrm>
            <a:off x="1057472" y="412490"/>
            <a:ext cx="0" cy="21600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razek i kolumna">
  <p:cSld name="Obrazek i kolumna"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16"/>
          <p:cNvSpPr/>
          <p:nvPr>
            <p:ph idx="2" type="pic"/>
          </p:nvPr>
        </p:nvSpPr>
        <p:spPr>
          <a:xfrm>
            <a:off x="426926" y="1126273"/>
            <a:ext cx="5369074" cy="5102922"/>
          </a:xfrm>
          <a:prstGeom prst="rect">
            <a:avLst/>
          </a:prstGeom>
          <a:noFill/>
          <a:ln>
            <a:noFill/>
          </a:ln>
        </p:spPr>
      </p:sp>
      <p:sp>
        <p:nvSpPr>
          <p:cNvPr id="192" name="Google Shape;192;p116"/>
          <p:cNvSpPr txBox="1"/>
          <p:nvPr>
            <p:ph idx="1" type="body"/>
          </p:nvPr>
        </p:nvSpPr>
        <p:spPr>
          <a:xfrm>
            <a:off x="6426926" y="1126273"/>
            <a:ext cx="5369074" cy="51029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36000">
            <a:noAutofit/>
          </a:bodyPr>
          <a:lstStyle>
            <a:lvl1pPr indent="-228600" lvl="0" marL="4572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-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04800" lvl="4" marL="2286000" marR="0" rtl="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-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3" name="Google Shape;193;p116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194" name="Google Shape;194;p116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95" name="Google Shape;195;p116"/>
          <p:cNvCxnSpPr/>
          <p:nvPr/>
        </p:nvCxnSpPr>
        <p:spPr>
          <a:xfrm>
            <a:off x="1057472" y="412490"/>
            <a:ext cx="0" cy="21600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kst na apli_2 kolumny">
  <p:cSld name="Tekst na apli_2 kolumny"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17"/>
          <p:cNvSpPr txBox="1"/>
          <p:nvPr>
            <p:ph idx="1" type="body"/>
          </p:nvPr>
        </p:nvSpPr>
        <p:spPr>
          <a:xfrm>
            <a:off x="5460274" y="1126273"/>
            <a:ext cx="5796689" cy="51029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8" name="Google Shape;198;p117"/>
          <p:cNvSpPr txBox="1"/>
          <p:nvPr>
            <p:ph idx="2" type="body"/>
          </p:nvPr>
        </p:nvSpPr>
        <p:spPr>
          <a:xfrm>
            <a:off x="396001" y="1126273"/>
            <a:ext cx="4546704" cy="5102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t" bIns="288000" lIns="288000" spcFirstLastPara="1" rIns="288000" wrap="square" tIns="216000">
            <a:noAutofit/>
          </a:bodyPr>
          <a:lstStyle>
            <a:lvl1pPr indent="-228600" lvl="0" marL="4572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9" name="Google Shape;199;p117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200" name="Google Shape;200;p117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201" name="Google Shape;201;p117"/>
          <p:cNvCxnSpPr/>
          <p:nvPr/>
        </p:nvCxnSpPr>
        <p:spPr>
          <a:xfrm>
            <a:off x="1057472" y="412490"/>
            <a:ext cx="0" cy="21600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kst z wykresem">
  <p:cSld name="Tekst z wykresem"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18"/>
          <p:cNvSpPr/>
          <p:nvPr/>
        </p:nvSpPr>
        <p:spPr>
          <a:xfrm>
            <a:off x="6096000" y="1126272"/>
            <a:ext cx="6096000" cy="573172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118"/>
          <p:cNvSpPr txBox="1"/>
          <p:nvPr>
            <p:ph type="title"/>
          </p:nvPr>
        </p:nvSpPr>
        <p:spPr>
          <a:xfrm>
            <a:off x="396001" y="1126273"/>
            <a:ext cx="5376146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5" name="Google Shape;205;p118"/>
          <p:cNvSpPr txBox="1"/>
          <p:nvPr>
            <p:ph idx="1" type="body"/>
          </p:nvPr>
        </p:nvSpPr>
        <p:spPr>
          <a:xfrm>
            <a:off x="396000" y="1661532"/>
            <a:ext cx="5376147" cy="4567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6" name="Google Shape;206;p118"/>
          <p:cNvSpPr/>
          <p:nvPr>
            <p:ph idx="2" type="chart"/>
          </p:nvPr>
        </p:nvSpPr>
        <p:spPr>
          <a:xfrm>
            <a:off x="6438899" y="1433513"/>
            <a:ext cx="5357813" cy="47956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7" name="Google Shape;207;p118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208" name="Google Shape;208;p118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209" name="Google Shape;209;p118"/>
          <p:cNvCxnSpPr/>
          <p:nvPr/>
        </p:nvCxnSpPr>
        <p:spPr>
          <a:xfrm>
            <a:off x="1057472" y="412490"/>
            <a:ext cx="0" cy="21600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usty">
  <p:cSld name="Pusty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2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54" name="Google Shape;54;p92"/>
          <p:cNvSpPr txBox="1"/>
          <p:nvPr>
            <p:ph idx="11" type="ftr"/>
          </p:nvPr>
        </p:nvSpPr>
        <p:spPr>
          <a:xfrm>
            <a:off x="1161712" y="412490"/>
            <a:ext cx="7799620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55" name="Google Shape;55;p92"/>
          <p:cNvCxnSpPr/>
          <p:nvPr/>
        </p:nvCxnSpPr>
        <p:spPr>
          <a:xfrm>
            <a:off x="1057472" y="412490"/>
            <a:ext cx="0" cy="21600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ajd tytułowy 2a">
  <p:cSld name="Slajd tytułowy 2a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21"/>
          <p:cNvSpPr txBox="1"/>
          <p:nvPr>
            <p:ph type="ctrTitle"/>
          </p:nvPr>
        </p:nvSpPr>
        <p:spPr>
          <a:xfrm>
            <a:off x="1392524" y="1528175"/>
            <a:ext cx="9004200" cy="1981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C734B"/>
              </a:buClr>
              <a:buSzPts val="4000"/>
              <a:buFont typeface="Montserrat"/>
              <a:buNone/>
              <a:defRPr b="1" i="0" sz="4000" u="none" cap="none" strike="noStrike">
                <a:solidFill>
                  <a:srgbClr val="8C734B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2" name="Google Shape;212;p121"/>
          <p:cNvSpPr txBox="1"/>
          <p:nvPr>
            <p:ph idx="1" type="subTitle"/>
          </p:nvPr>
        </p:nvSpPr>
        <p:spPr>
          <a:xfrm>
            <a:off x="1392524" y="3668213"/>
            <a:ext cx="90042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FBFBF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BFBFB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usty 1" type="blank">
  <p:cSld name="BLANK"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2f4660f3386_2_203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5" name="Google Shape;215;g2f4660f3386_2_203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6" name="Google Shape;216;g2f4660f3386_2_203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tuł i zawartość">
  <p:cSld name="Tytuł i zawartość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91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91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59" name="Google Shape;59;p91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1" i="0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Spis tresci">
  <p:cSld name="1_Spis tresci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26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62" name="Google Shape;62;p126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26"/>
          <p:cNvSpPr txBox="1"/>
          <p:nvPr>
            <p:ph idx="1" type="body"/>
          </p:nvPr>
        </p:nvSpPr>
        <p:spPr>
          <a:xfrm>
            <a:off x="396001" y="1547618"/>
            <a:ext cx="9216000" cy="46815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7350" lvl="0" marL="457200" marR="0" rtl="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accent2"/>
              </a:buClr>
              <a:buSzPts val="2500"/>
              <a:buFont typeface="Calibri"/>
              <a:buChar char="˃"/>
              <a:defRPr b="0" i="0" sz="25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5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4" name="Google Shape;64;p126"/>
          <p:cNvSpPr txBox="1"/>
          <p:nvPr>
            <p:ph type="title"/>
          </p:nvPr>
        </p:nvSpPr>
        <p:spPr>
          <a:xfrm>
            <a:off x="396000" y="895454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plikacja">
  <p:cSld name="Aplikacja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braz zawierający osoba, trzymający, ręka, mężczyzna&#10;&#10;Opis wygenerowany automatycznie" id="66" name="Google Shape;66;p10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" y="0"/>
            <a:ext cx="1222459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0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19811" y="1819275"/>
            <a:ext cx="2705100" cy="270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pis tresci">
  <p:cSld name="Spis tresci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02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70" name="Google Shape;70;p102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02"/>
          <p:cNvSpPr txBox="1"/>
          <p:nvPr>
            <p:ph idx="1" type="body"/>
          </p:nvPr>
        </p:nvSpPr>
        <p:spPr>
          <a:xfrm>
            <a:off x="396001" y="1931833"/>
            <a:ext cx="9216000" cy="42973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7350" lvl="0" marL="457200" marR="0" rtl="0" algn="l">
              <a:lnSpc>
                <a:spcPct val="112000"/>
              </a:lnSpc>
              <a:spcBef>
                <a:spcPts val="3200"/>
              </a:spcBef>
              <a:spcAft>
                <a:spcPts val="0"/>
              </a:spcAft>
              <a:buClr>
                <a:schemeClr val="accent2"/>
              </a:buClr>
              <a:buSzPts val="2500"/>
              <a:buFont typeface="Calibri"/>
              <a:buChar char="˃"/>
              <a:defRPr b="1" i="0" sz="25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Arial"/>
              <a:buNone/>
              <a:defRPr b="1" i="0" sz="25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Google Shape;72;p102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1" i="0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ypunktowania  z naglowkiem">
  <p:cSld name="Wypunktowania  z naglowkiem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04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75" name="Google Shape;75;p104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76" name="Google Shape;76;p104"/>
          <p:cNvCxnSpPr/>
          <p:nvPr/>
        </p:nvCxnSpPr>
        <p:spPr>
          <a:xfrm>
            <a:off x="1057472" y="412490"/>
            <a:ext cx="0" cy="21600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7" name="Google Shape;77;p104"/>
          <p:cNvSpPr txBox="1"/>
          <p:nvPr/>
        </p:nvSpPr>
        <p:spPr>
          <a:xfrm>
            <a:off x="396000" y="1126273"/>
            <a:ext cx="921598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r>
              <a:t/>
            </a:r>
            <a:endParaRPr b="1" i="0" sz="20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78;p104"/>
          <p:cNvSpPr txBox="1"/>
          <p:nvPr>
            <p:ph idx="1" type="body"/>
          </p:nvPr>
        </p:nvSpPr>
        <p:spPr>
          <a:xfrm>
            <a:off x="396000" y="1488403"/>
            <a:ext cx="9215942" cy="3454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82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" name="Google Shape;79;p104"/>
          <p:cNvSpPr txBox="1"/>
          <p:nvPr>
            <p:ph idx="2" type="body"/>
          </p:nvPr>
        </p:nvSpPr>
        <p:spPr>
          <a:xfrm>
            <a:off x="395288" y="1931988"/>
            <a:ext cx="9217025" cy="42973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" name="Google Shape;80;p104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1" i="0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kst z naglowkiem">
  <p:cSld name="Tekst z naglowkiem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27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83" name="Google Shape;83;p127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84" name="Google Shape;84;p127"/>
          <p:cNvCxnSpPr/>
          <p:nvPr/>
        </p:nvCxnSpPr>
        <p:spPr>
          <a:xfrm>
            <a:off x="1057472" y="412490"/>
            <a:ext cx="0" cy="21600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5" name="Google Shape;85;p127"/>
          <p:cNvSpPr txBox="1"/>
          <p:nvPr/>
        </p:nvSpPr>
        <p:spPr>
          <a:xfrm>
            <a:off x="396000" y="1126273"/>
            <a:ext cx="921598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r>
              <a:t/>
            </a:r>
            <a:endParaRPr b="1" i="0" sz="20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127"/>
          <p:cNvSpPr txBox="1"/>
          <p:nvPr>
            <p:ph idx="1" type="body"/>
          </p:nvPr>
        </p:nvSpPr>
        <p:spPr>
          <a:xfrm>
            <a:off x="395942" y="1931833"/>
            <a:ext cx="9216000" cy="42973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Google Shape;87;p127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1" i="0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8" name="Google Shape;88;p127"/>
          <p:cNvSpPr txBox="1"/>
          <p:nvPr>
            <p:ph idx="2" type="body"/>
          </p:nvPr>
        </p:nvSpPr>
        <p:spPr>
          <a:xfrm>
            <a:off x="396000" y="1337527"/>
            <a:ext cx="9215942" cy="3454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82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­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­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3631" lvl="5" marL="27432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3631" lvl="6" marL="32004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3631" lvl="7" marL="36576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3631" lvl="8" marL="4114800" marR="0" rtl="0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b="0" i="0" sz="19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22.xml"/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26" Type="http://schemas.openxmlformats.org/officeDocument/2006/relationships/slideLayout" Target="../slideLayouts/slideLayout25.xml"/><Relationship Id="rId25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7.xml"/><Relationship Id="rId27" Type="http://schemas.openxmlformats.org/officeDocument/2006/relationships/slideLayout" Target="../slideLayouts/slideLayout26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29" Type="http://schemas.openxmlformats.org/officeDocument/2006/relationships/slideLayout" Target="../slideLayouts/slideLayout28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31" Type="http://schemas.openxmlformats.org/officeDocument/2006/relationships/slideLayout" Target="../slideLayouts/slideLayout30.xml"/><Relationship Id="rId30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0.xml"/><Relationship Id="rId33" Type="http://schemas.openxmlformats.org/officeDocument/2006/relationships/theme" Target="../theme/theme1.xml"/><Relationship Id="rId10" Type="http://schemas.openxmlformats.org/officeDocument/2006/relationships/slideLayout" Target="../slideLayouts/slideLayout9.xml"/><Relationship Id="rId32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90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1" i="0" sz="20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1" name="Google Shape;11;p90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901352" y="85725"/>
            <a:ext cx="2128723" cy="92121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90"/>
          <p:cNvSpPr txBox="1"/>
          <p:nvPr>
            <p:ph idx="12" type="sldNum"/>
          </p:nvPr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 str. </a:t>
            </a: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13" name="Google Shape;13;p90"/>
          <p:cNvSpPr txBox="1"/>
          <p:nvPr>
            <p:ph idx="11" type="ftr"/>
          </p:nvPr>
        </p:nvSpPr>
        <p:spPr>
          <a:xfrm>
            <a:off x="1161711" y="412490"/>
            <a:ext cx="8450231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28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28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28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28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28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28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28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28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14" name="Google Shape;14;p90"/>
          <p:cNvCxnSpPr/>
          <p:nvPr/>
        </p:nvCxnSpPr>
        <p:spPr>
          <a:xfrm>
            <a:off x="1057472" y="412490"/>
            <a:ext cx="0" cy="21600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5.png"/><Relationship Id="rId4" Type="http://schemas.openxmlformats.org/officeDocument/2006/relationships/image" Target="../media/image58.png"/><Relationship Id="rId5" Type="http://schemas.openxmlformats.org/officeDocument/2006/relationships/image" Target="../media/image2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4.png"/><Relationship Id="rId4" Type="http://schemas.openxmlformats.org/officeDocument/2006/relationships/image" Target="../media/image27.png"/><Relationship Id="rId5" Type="http://schemas.openxmlformats.org/officeDocument/2006/relationships/image" Target="../media/image3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4.png"/><Relationship Id="rId4" Type="http://schemas.openxmlformats.org/officeDocument/2006/relationships/image" Target="../media/image36.png"/><Relationship Id="rId5" Type="http://schemas.openxmlformats.org/officeDocument/2006/relationships/image" Target="../media/image4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5.png"/><Relationship Id="rId4" Type="http://schemas.openxmlformats.org/officeDocument/2006/relationships/image" Target="../media/image4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7.png"/><Relationship Id="rId4" Type="http://schemas.openxmlformats.org/officeDocument/2006/relationships/image" Target="../media/image51.png"/><Relationship Id="rId5" Type="http://schemas.openxmlformats.org/officeDocument/2006/relationships/image" Target="../media/image5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9.png"/><Relationship Id="rId4" Type="http://schemas.openxmlformats.org/officeDocument/2006/relationships/image" Target="../media/image5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1.png"/><Relationship Id="rId4" Type="http://schemas.openxmlformats.org/officeDocument/2006/relationships/image" Target="../media/image3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4.png"/><Relationship Id="rId4" Type="http://schemas.openxmlformats.org/officeDocument/2006/relationships/image" Target="../media/image5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4.png"/><Relationship Id="rId4" Type="http://schemas.openxmlformats.org/officeDocument/2006/relationships/image" Target="../media/image8.png"/><Relationship Id="rId5" Type="http://schemas.openxmlformats.org/officeDocument/2006/relationships/image" Target="../media/image12.png"/><Relationship Id="rId6" Type="http://schemas.openxmlformats.org/officeDocument/2006/relationships/image" Target="../media/image3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9.png"/><Relationship Id="rId4" Type="http://schemas.openxmlformats.org/officeDocument/2006/relationships/image" Target="../media/image17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9.png"/><Relationship Id="rId4" Type="http://schemas.openxmlformats.org/officeDocument/2006/relationships/image" Target="../media/image17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9.png"/><Relationship Id="rId4" Type="http://schemas.openxmlformats.org/officeDocument/2006/relationships/image" Target="../media/image18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6.jpg"/><Relationship Id="rId4" Type="http://schemas.openxmlformats.org/officeDocument/2006/relationships/image" Target="../media/image74.jpg"/><Relationship Id="rId5" Type="http://schemas.openxmlformats.org/officeDocument/2006/relationships/image" Target="../media/image63.jpg"/><Relationship Id="rId6" Type="http://schemas.openxmlformats.org/officeDocument/2006/relationships/image" Target="../media/image110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93.jpg"/><Relationship Id="rId4" Type="http://schemas.openxmlformats.org/officeDocument/2006/relationships/image" Target="../media/image67.png"/><Relationship Id="rId5" Type="http://schemas.openxmlformats.org/officeDocument/2006/relationships/image" Target="../media/image7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8.jpg"/><Relationship Id="rId4" Type="http://schemas.openxmlformats.org/officeDocument/2006/relationships/image" Target="../media/image9.png"/><Relationship Id="rId5" Type="http://schemas.openxmlformats.org/officeDocument/2006/relationships/image" Target="../media/image8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91.png"/><Relationship Id="rId4" Type="http://schemas.openxmlformats.org/officeDocument/2006/relationships/image" Target="../media/image75.png"/><Relationship Id="rId5" Type="http://schemas.openxmlformats.org/officeDocument/2006/relationships/image" Target="../media/image73.png"/><Relationship Id="rId6" Type="http://schemas.openxmlformats.org/officeDocument/2006/relationships/image" Target="../media/image77.png"/><Relationship Id="rId7" Type="http://schemas.openxmlformats.org/officeDocument/2006/relationships/image" Target="../media/image86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Relationship Id="rId3" Type="http://schemas.openxmlformats.org/officeDocument/2006/relationships/chart" Target="../charts/chart1.xml"/><Relationship Id="rId4" Type="http://schemas.openxmlformats.org/officeDocument/2006/relationships/image" Target="../media/image85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73.png"/><Relationship Id="rId4" Type="http://schemas.openxmlformats.org/officeDocument/2006/relationships/image" Target="../media/image97.png"/><Relationship Id="rId5" Type="http://schemas.openxmlformats.org/officeDocument/2006/relationships/image" Target="../media/image77.png"/><Relationship Id="rId6" Type="http://schemas.openxmlformats.org/officeDocument/2006/relationships/image" Target="../media/image87.png"/><Relationship Id="rId7" Type="http://schemas.openxmlformats.org/officeDocument/2006/relationships/image" Target="../media/image75.png"/><Relationship Id="rId8" Type="http://schemas.openxmlformats.org/officeDocument/2006/relationships/image" Target="../media/image11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88.png"/><Relationship Id="rId4" Type="http://schemas.openxmlformats.org/officeDocument/2006/relationships/image" Target="../media/image77.png"/><Relationship Id="rId9" Type="http://schemas.openxmlformats.org/officeDocument/2006/relationships/image" Target="../media/image102.png"/><Relationship Id="rId5" Type="http://schemas.openxmlformats.org/officeDocument/2006/relationships/image" Target="../media/image101.png"/><Relationship Id="rId6" Type="http://schemas.openxmlformats.org/officeDocument/2006/relationships/image" Target="../media/image92.png"/><Relationship Id="rId7" Type="http://schemas.openxmlformats.org/officeDocument/2006/relationships/image" Target="../media/image108.png"/><Relationship Id="rId8" Type="http://schemas.openxmlformats.org/officeDocument/2006/relationships/image" Target="../media/image89.png"/><Relationship Id="rId10" Type="http://schemas.openxmlformats.org/officeDocument/2006/relationships/image" Target="../media/image10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7.jpg"/><Relationship Id="rId4" Type="http://schemas.openxmlformats.org/officeDocument/2006/relationships/image" Target="../media/image9.png"/><Relationship Id="rId5" Type="http://schemas.openxmlformats.org/officeDocument/2006/relationships/image" Target="../media/image24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73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99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95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96.png"/><Relationship Id="rId4" Type="http://schemas.openxmlformats.org/officeDocument/2006/relationships/image" Target="../media/image106.png"/><Relationship Id="rId9" Type="http://schemas.openxmlformats.org/officeDocument/2006/relationships/image" Target="../media/image9.png"/><Relationship Id="rId5" Type="http://schemas.openxmlformats.org/officeDocument/2006/relationships/image" Target="../media/image100.png"/><Relationship Id="rId6" Type="http://schemas.openxmlformats.org/officeDocument/2006/relationships/image" Target="../media/image94.png"/><Relationship Id="rId7" Type="http://schemas.openxmlformats.org/officeDocument/2006/relationships/image" Target="../media/image104.png"/><Relationship Id="rId8" Type="http://schemas.openxmlformats.org/officeDocument/2006/relationships/image" Target="../media/image111.png"/><Relationship Id="rId10" Type="http://schemas.openxmlformats.org/officeDocument/2006/relationships/image" Target="../media/image98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84.png"/><Relationship Id="rId4" Type="http://schemas.openxmlformats.org/officeDocument/2006/relationships/image" Target="../media/image2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03.png"/><Relationship Id="rId4" Type="http://schemas.openxmlformats.org/officeDocument/2006/relationships/image" Target="../media/image115.png"/><Relationship Id="rId5" Type="http://schemas.openxmlformats.org/officeDocument/2006/relationships/image" Target="../media/image107.png"/><Relationship Id="rId6" Type="http://schemas.openxmlformats.org/officeDocument/2006/relationships/image" Target="../media/image39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23.png"/><Relationship Id="rId4" Type="http://schemas.openxmlformats.org/officeDocument/2006/relationships/image" Target="../media/image9.png"/><Relationship Id="rId5" Type="http://schemas.openxmlformats.org/officeDocument/2006/relationships/image" Target="../media/image12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21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0.png"/><Relationship Id="rId4" Type="http://schemas.openxmlformats.org/officeDocument/2006/relationships/image" Target="../media/image25.png"/><Relationship Id="rId5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Relationship Id="rId4" Type="http://schemas.openxmlformats.org/officeDocument/2006/relationships/image" Target="../media/image6.png"/><Relationship Id="rId5" Type="http://schemas.openxmlformats.org/officeDocument/2006/relationships/image" Target="../media/image20.png"/><Relationship Id="rId6" Type="http://schemas.openxmlformats.org/officeDocument/2006/relationships/image" Target="../media/image17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0.xml"/><Relationship Id="rId3" Type="http://schemas.openxmlformats.org/officeDocument/2006/relationships/hyperlink" Target="https://www.youtube.com/watch?v=cCefB2DBYeY" TargetMode="External"/><Relationship Id="rId4" Type="http://schemas.openxmlformats.org/officeDocument/2006/relationships/image" Target="../media/image117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33.png"/><Relationship Id="rId4" Type="http://schemas.openxmlformats.org/officeDocument/2006/relationships/image" Target="../media/image142.png"/><Relationship Id="rId5" Type="http://schemas.openxmlformats.org/officeDocument/2006/relationships/image" Target="../media/image127.png"/><Relationship Id="rId6" Type="http://schemas.openxmlformats.org/officeDocument/2006/relationships/image" Target="../media/image119.png"/><Relationship Id="rId7" Type="http://schemas.openxmlformats.org/officeDocument/2006/relationships/image" Target="../media/image118.png"/><Relationship Id="rId8" Type="http://schemas.openxmlformats.org/officeDocument/2006/relationships/image" Target="../media/image67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32.png"/><Relationship Id="rId4" Type="http://schemas.openxmlformats.org/officeDocument/2006/relationships/image" Target="../media/image144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31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80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1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61.jpg"/><Relationship Id="rId4" Type="http://schemas.openxmlformats.org/officeDocument/2006/relationships/image" Target="../media/image128.png"/><Relationship Id="rId5" Type="http://schemas.openxmlformats.org/officeDocument/2006/relationships/image" Target="../media/image126.png"/><Relationship Id="rId6" Type="http://schemas.openxmlformats.org/officeDocument/2006/relationships/image" Target="../media/image134.png"/><Relationship Id="rId7" Type="http://schemas.openxmlformats.org/officeDocument/2006/relationships/image" Target="../media/image130.png"/><Relationship Id="rId8" Type="http://schemas.openxmlformats.org/officeDocument/2006/relationships/image" Target="../media/image91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130.png"/><Relationship Id="rId4" Type="http://schemas.openxmlformats.org/officeDocument/2006/relationships/image" Target="../media/image155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141.png"/><Relationship Id="rId4" Type="http://schemas.openxmlformats.org/officeDocument/2006/relationships/image" Target="../media/image9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2.png"/><Relationship Id="rId4" Type="http://schemas.openxmlformats.org/officeDocument/2006/relationships/image" Target="../media/image29.png"/><Relationship Id="rId5" Type="http://schemas.openxmlformats.org/officeDocument/2006/relationships/image" Target="../media/image21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136.png"/><Relationship Id="rId4" Type="http://schemas.openxmlformats.org/officeDocument/2006/relationships/image" Target="../media/image91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138.png"/><Relationship Id="rId4" Type="http://schemas.openxmlformats.org/officeDocument/2006/relationships/image" Target="../media/image91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26.png"/><Relationship Id="rId4" Type="http://schemas.openxmlformats.org/officeDocument/2006/relationships/image" Target="../media/image91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154.png"/><Relationship Id="rId4" Type="http://schemas.openxmlformats.org/officeDocument/2006/relationships/image" Target="../media/image91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183.png"/><Relationship Id="rId4" Type="http://schemas.openxmlformats.org/officeDocument/2006/relationships/image" Target="../media/image15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58.png"/><Relationship Id="rId4" Type="http://schemas.openxmlformats.org/officeDocument/2006/relationships/image" Target="../media/image26.png"/><Relationship Id="rId5" Type="http://schemas.openxmlformats.org/officeDocument/2006/relationships/image" Target="../media/image28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34.png"/><Relationship Id="rId4" Type="http://schemas.openxmlformats.org/officeDocument/2006/relationships/image" Target="../media/image27.png"/><Relationship Id="rId5" Type="http://schemas.openxmlformats.org/officeDocument/2006/relationships/image" Target="../media/image31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34.png"/><Relationship Id="rId4" Type="http://schemas.openxmlformats.org/officeDocument/2006/relationships/image" Target="../media/image148.png"/><Relationship Id="rId5" Type="http://schemas.openxmlformats.org/officeDocument/2006/relationships/image" Target="../media/image146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34.png"/><Relationship Id="rId4" Type="http://schemas.openxmlformats.org/officeDocument/2006/relationships/image" Target="../media/image157.png"/><Relationship Id="rId5" Type="http://schemas.openxmlformats.org/officeDocument/2006/relationships/image" Target="../media/image152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34.png"/><Relationship Id="rId4" Type="http://schemas.openxmlformats.org/officeDocument/2006/relationships/image" Target="../media/image149.png"/><Relationship Id="rId5" Type="http://schemas.openxmlformats.org/officeDocument/2006/relationships/image" Target="../media/image16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hyperlink" Target="mailto:pomoc@resql.pl" TargetMode="External"/><Relationship Id="rId4" Type="http://schemas.openxmlformats.org/officeDocument/2006/relationships/image" Target="../media/image39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34.png"/><Relationship Id="rId4" Type="http://schemas.openxmlformats.org/officeDocument/2006/relationships/image" Target="../media/image164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151.png"/><Relationship Id="rId4" Type="http://schemas.openxmlformats.org/officeDocument/2006/relationships/image" Target="../media/image41.png"/><Relationship Id="rId5" Type="http://schemas.openxmlformats.org/officeDocument/2006/relationships/image" Target="../media/image85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28.png"/><Relationship Id="rId4" Type="http://schemas.openxmlformats.org/officeDocument/2006/relationships/image" Target="../media/image166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36.png"/><Relationship Id="rId4" Type="http://schemas.openxmlformats.org/officeDocument/2006/relationships/image" Target="../media/image43.png"/><Relationship Id="rId5" Type="http://schemas.openxmlformats.org/officeDocument/2006/relationships/image" Target="../media/image166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162.png"/><Relationship Id="rId4" Type="http://schemas.openxmlformats.org/officeDocument/2006/relationships/image" Target="../media/image88.png"/><Relationship Id="rId5" Type="http://schemas.openxmlformats.org/officeDocument/2006/relationships/image" Target="../media/image163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131.png"/><Relationship Id="rId4" Type="http://schemas.openxmlformats.org/officeDocument/2006/relationships/image" Target="../media/image105.png"/><Relationship Id="rId5" Type="http://schemas.openxmlformats.org/officeDocument/2006/relationships/image" Target="../media/image168.png"/><Relationship Id="rId6" Type="http://schemas.openxmlformats.org/officeDocument/2006/relationships/image" Target="../media/image175.png"/><Relationship Id="rId7" Type="http://schemas.openxmlformats.org/officeDocument/2006/relationships/image" Target="../media/image177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171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176.png"/><Relationship Id="rId4" Type="http://schemas.openxmlformats.org/officeDocument/2006/relationships/image" Target="../media/image178.png"/><Relationship Id="rId5" Type="http://schemas.openxmlformats.org/officeDocument/2006/relationships/image" Target="../media/image174.png"/><Relationship Id="rId6" Type="http://schemas.openxmlformats.org/officeDocument/2006/relationships/image" Target="../media/image170.png"/><Relationship Id="rId7" Type="http://schemas.openxmlformats.org/officeDocument/2006/relationships/image" Target="../media/image172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68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0.png"/><Relationship Id="rId4" Type="http://schemas.openxmlformats.org/officeDocument/2006/relationships/image" Target="../media/image25.png"/><Relationship Id="rId5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6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"/>
          <p:cNvSpPr txBox="1"/>
          <p:nvPr>
            <p:ph type="ctrTitle"/>
          </p:nvPr>
        </p:nvSpPr>
        <p:spPr>
          <a:xfrm>
            <a:off x="7278130" y="1495172"/>
            <a:ext cx="4487248" cy="1765386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Calibri"/>
              <a:buNone/>
            </a:pPr>
            <a:r>
              <a:rPr lang="pl-PL">
                <a:solidFill>
                  <a:srgbClr val="002060"/>
                </a:solidFill>
              </a:rPr>
              <a:t>Szkolenie dla interwentów</a:t>
            </a:r>
            <a:endParaRPr/>
          </a:p>
        </p:txBody>
      </p:sp>
      <p:sp>
        <p:nvSpPr>
          <p:cNvPr id="222" name="Google Shape;222;p1"/>
          <p:cNvSpPr txBox="1"/>
          <p:nvPr>
            <p:ph idx="1" type="subTitle"/>
          </p:nvPr>
        </p:nvSpPr>
        <p:spPr>
          <a:xfrm>
            <a:off x="7278130" y="3494189"/>
            <a:ext cx="4487248" cy="18720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pl-PL">
                <a:solidFill>
                  <a:srgbClr val="002060"/>
                </a:solidFill>
              </a:rPr>
              <a:t>Zespół RESQL</a:t>
            </a:r>
            <a:endParaRPr/>
          </a:p>
        </p:txBody>
      </p:sp>
      <p:sp>
        <p:nvSpPr>
          <p:cNvPr id="223" name="Google Shape;223;p1"/>
          <p:cNvSpPr txBox="1"/>
          <p:nvPr>
            <p:ph idx="2" type="body"/>
          </p:nvPr>
        </p:nvSpPr>
        <p:spPr>
          <a:xfrm>
            <a:off x="10482678" y="6415871"/>
            <a:ext cx="1282700" cy="29794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-228600" lvl="0" marL="457200" marR="0" rtl="0" algn="r">
              <a:lnSpc>
                <a:spcPct val="294736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5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24" name="Google Shape;224;p1"/>
          <p:cNvSpPr txBox="1"/>
          <p:nvPr>
            <p:ph idx="3" type="body"/>
          </p:nvPr>
        </p:nvSpPr>
        <p:spPr>
          <a:xfrm>
            <a:off x="8313681" y="6415870"/>
            <a:ext cx="2016568" cy="2979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294736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5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braz zawierający rysowanie, szkic, Grafika liniowa, ilustracja&#10;&#10;Opis wygenerowany automatycznie" id="338" name="Google Shape;338;p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48482" y="2134140"/>
            <a:ext cx="4335390" cy="4335390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78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pl-PL"/>
              <a:t>Ikona – Zgłoś przemoc</a:t>
            </a:r>
            <a:endParaRPr/>
          </a:p>
        </p:txBody>
      </p:sp>
      <p:pic>
        <p:nvPicPr>
          <p:cNvPr id="340" name="Google Shape;340;p7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85786" y="2722160"/>
            <a:ext cx="1715077" cy="15796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1" name="Google Shape;341;p78"/>
          <p:cNvGrpSpPr/>
          <p:nvPr/>
        </p:nvGrpSpPr>
        <p:grpSpPr>
          <a:xfrm>
            <a:off x="2975823" y="240877"/>
            <a:ext cx="6683392" cy="6375667"/>
            <a:chOff x="6496584" y="1136227"/>
            <a:chExt cx="6683392" cy="6375667"/>
          </a:xfrm>
        </p:grpSpPr>
        <p:sp>
          <p:nvSpPr>
            <p:cNvPr id="342" name="Google Shape;342;p78"/>
            <p:cNvSpPr/>
            <p:nvPr/>
          </p:nvSpPr>
          <p:spPr>
            <a:xfrm>
              <a:off x="7770856" y="1136227"/>
              <a:ext cx="3826716" cy="1519503"/>
            </a:xfrm>
            <a:custGeom>
              <a:rect b="b" l="l" r="r" t="t"/>
              <a:pathLst>
                <a:path extrusionOk="0" h="1213648" w="3056450">
                  <a:moveTo>
                    <a:pt x="1528226" y="979194"/>
                  </a:moveTo>
                  <a:cubicBezTo>
                    <a:pt x="1830653" y="979194"/>
                    <a:pt x="2113049" y="1065226"/>
                    <a:pt x="2352430" y="1213649"/>
                  </a:cubicBezTo>
                  <a:lnTo>
                    <a:pt x="3056451" y="509627"/>
                  </a:lnTo>
                  <a:cubicBezTo>
                    <a:pt x="2630886" y="189633"/>
                    <a:pt x="2101721" y="0"/>
                    <a:pt x="1528226" y="0"/>
                  </a:cubicBezTo>
                  <a:cubicBezTo>
                    <a:pt x="954730" y="0"/>
                    <a:pt x="425565" y="189633"/>
                    <a:pt x="0" y="509627"/>
                  </a:cubicBezTo>
                  <a:lnTo>
                    <a:pt x="704021" y="1213649"/>
                  </a:lnTo>
                  <a:cubicBezTo>
                    <a:pt x="943566" y="1065226"/>
                    <a:pt x="1225798" y="979194"/>
                    <a:pt x="1528390" y="979194"/>
                  </a:cubicBezTo>
                  <a:close/>
                </a:path>
              </a:pathLst>
            </a:custGeom>
            <a:solidFill>
              <a:schemeClr val="accent1">
                <a:alpha val="4705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78"/>
            <p:cNvSpPr/>
            <p:nvPr/>
          </p:nvSpPr>
          <p:spPr>
            <a:xfrm>
              <a:off x="6496584" y="2410497"/>
              <a:ext cx="1519503" cy="3826716"/>
            </a:xfrm>
            <a:custGeom>
              <a:rect b="b" l="l" r="r" t="t"/>
              <a:pathLst>
                <a:path extrusionOk="0" h="3056451" w="1213648">
                  <a:moveTo>
                    <a:pt x="979194" y="1528226"/>
                  </a:moveTo>
                  <a:cubicBezTo>
                    <a:pt x="979194" y="1225798"/>
                    <a:pt x="1065062" y="943402"/>
                    <a:pt x="1213649" y="703857"/>
                  </a:cubicBezTo>
                  <a:lnTo>
                    <a:pt x="509627" y="0"/>
                  </a:lnTo>
                  <a:cubicBezTo>
                    <a:pt x="189633" y="425565"/>
                    <a:pt x="0" y="954731"/>
                    <a:pt x="0" y="1528226"/>
                  </a:cubicBezTo>
                  <a:cubicBezTo>
                    <a:pt x="0" y="2101721"/>
                    <a:pt x="189633" y="2630886"/>
                    <a:pt x="509627" y="3056451"/>
                  </a:cubicBezTo>
                  <a:lnTo>
                    <a:pt x="1213649" y="2352430"/>
                  </a:lnTo>
                  <a:cubicBezTo>
                    <a:pt x="1065226" y="2112885"/>
                    <a:pt x="979194" y="1830653"/>
                    <a:pt x="979194" y="1528061"/>
                  </a:cubicBezTo>
                  <a:close/>
                </a:path>
              </a:pathLst>
            </a:custGeom>
            <a:solidFill>
              <a:schemeClr val="accent1">
                <a:alpha val="4705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78"/>
            <p:cNvSpPr/>
            <p:nvPr/>
          </p:nvSpPr>
          <p:spPr>
            <a:xfrm>
              <a:off x="7770649" y="2410497"/>
              <a:ext cx="5409327" cy="5101397"/>
            </a:xfrm>
            <a:custGeom>
              <a:rect b="b" l="l" r="r" t="t"/>
              <a:pathLst>
                <a:path extrusionOk="0" h="4074556" w="4320504">
                  <a:moveTo>
                    <a:pt x="3666231" y="2911477"/>
                  </a:moveTo>
                  <a:cubicBezTo>
                    <a:pt x="3924493" y="2513166"/>
                    <a:pt x="4074557" y="2038346"/>
                    <a:pt x="4074557" y="1528226"/>
                  </a:cubicBezTo>
                  <a:cubicBezTo>
                    <a:pt x="4074557" y="954731"/>
                    <a:pt x="3884924" y="425565"/>
                    <a:pt x="3564929" y="0"/>
                  </a:cubicBezTo>
                  <a:lnTo>
                    <a:pt x="2860908" y="704021"/>
                  </a:lnTo>
                  <a:cubicBezTo>
                    <a:pt x="3009330" y="943566"/>
                    <a:pt x="3095363" y="1225798"/>
                    <a:pt x="3095363" y="1528390"/>
                  </a:cubicBezTo>
                  <a:cubicBezTo>
                    <a:pt x="3095363" y="1830981"/>
                    <a:pt x="3016555" y="2088750"/>
                    <a:pt x="2879625" y="2321563"/>
                  </a:cubicBezTo>
                  <a:cubicBezTo>
                    <a:pt x="2877983" y="2332235"/>
                    <a:pt x="2876177" y="2343400"/>
                    <a:pt x="2874043" y="2355057"/>
                  </a:cubicBezTo>
                  <a:cubicBezTo>
                    <a:pt x="2786697" y="2837758"/>
                    <a:pt x="3000957" y="3146917"/>
                    <a:pt x="3441955" y="3483987"/>
                  </a:cubicBezTo>
                  <a:cubicBezTo>
                    <a:pt x="2879625" y="3622066"/>
                    <a:pt x="2339788" y="3290742"/>
                    <a:pt x="2126020" y="2976986"/>
                  </a:cubicBezTo>
                  <a:cubicBezTo>
                    <a:pt x="1941805" y="3053003"/>
                    <a:pt x="1740023" y="3095363"/>
                    <a:pt x="1528390" y="3095363"/>
                  </a:cubicBezTo>
                  <a:cubicBezTo>
                    <a:pt x="1225963" y="3095363"/>
                    <a:pt x="943566" y="3009330"/>
                    <a:pt x="704021" y="2860908"/>
                  </a:cubicBezTo>
                  <a:lnTo>
                    <a:pt x="0" y="3564929"/>
                  </a:lnTo>
                  <a:cubicBezTo>
                    <a:pt x="425729" y="3884924"/>
                    <a:pt x="954895" y="4074557"/>
                    <a:pt x="1528390" y="4074557"/>
                  </a:cubicBezTo>
                  <a:cubicBezTo>
                    <a:pt x="1874162" y="4074557"/>
                    <a:pt x="2203679" y="4005436"/>
                    <a:pt x="2504300" y="3880656"/>
                  </a:cubicBezTo>
                  <a:cubicBezTo>
                    <a:pt x="3324399" y="4251876"/>
                    <a:pt x="3862102" y="4033347"/>
                    <a:pt x="4320505" y="3697262"/>
                  </a:cubicBezTo>
                  <a:cubicBezTo>
                    <a:pt x="4320505" y="3697262"/>
                    <a:pt x="3858162" y="3365774"/>
                    <a:pt x="3666067" y="2911641"/>
                  </a:cubicBezTo>
                  <a:close/>
                </a:path>
              </a:pathLst>
            </a:custGeom>
            <a:solidFill>
              <a:schemeClr val="accent1">
                <a:alpha val="4705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descr="Obraz zawierający tekst, sprzęt elektroniczny, iPod, zrzut ekranu&#10;&#10;Opis wygenerowany automatycznie" id="345" name="Google Shape;345;p7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27033" y="520492"/>
            <a:ext cx="3337936" cy="65074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79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alibri"/>
              <a:buNone/>
            </a:pPr>
            <a:r>
              <a:rPr lang="pl-PL" sz="2800"/>
              <a:t>Ikona – Przemoc relacyjna</a:t>
            </a:r>
            <a:endParaRPr/>
          </a:p>
        </p:txBody>
      </p:sp>
      <p:pic>
        <p:nvPicPr>
          <p:cNvPr id="351" name="Google Shape;351;p7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67647" l="51789" r="3667" t="12257"/>
          <a:stretch/>
        </p:blipFill>
        <p:spPr>
          <a:xfrm>
            <a:off x="2503559" y="2338388"/>
            <a:ext cx="2486025" cy="242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7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43900" y="749923"/>
            <a:ext cx="3212615" cy="6263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7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96464" y="749923"/>
            <a:ext cx="3212615" cy="62631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80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b="1" i="0" lang="pl-PL" sz="20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Ikona – Przemoc relacyjna</a:t>
            </a:r>
            <a:endParaRPr b="1" i="0" sz="16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Google Shape;359;p80"/>
          <p:cNvSpPr txBox="1"/>
          <p:nvPr/>
        </p:nvSpPr>
        <p:spPr>
          <a:xfrm>
            <a:off x="396000" y="1122647"/>
            <a:ext cx="9215942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alibri"/>
              <a:buNone/>
            </a:pPr>
            <a:r>
              <a:t/>
            </a:r>
            <a:endParaRPr b="1" i="0" sz="20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0" name="Google Shape;360;p80"/>
          <p:cNvPicPr preferRelativeResize="0"/>
          <p:nvPr/>
        </p:nvPicPr>
        <p:blipFill rotWithShape="1">
          <a:blip r:embed="rId3">
            <a:alphaModFix/>
          </a:blip>
          <a:srcRect b="67647" l="51789" r="3667" t="12257"/>
          <a:stretch/>
        </p:blipFill>
        <p:spPr>
          <a:xfrm>
            <a:off x="2503559" y="2338388"/>
            <a:ext cx="2486025" cy="242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8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34376" y="749923"/>
            <a:ext cx="3212616" cy="6263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8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96465" y="749923"/>
            <a:ext cx="3212616" cy="62631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" name="Google Shape;368;p81"/>
          <p:cNvGrpSpPr/>
          <p:nvPr/>
        </p:nvGrpSpPr>
        <p:grpSpPr>
          <a:xfrm>
            <a:off x="4249888" y="240877"/>
            <a:ext cx="5409327" cy="6375667"/>
            <a:chOff x="7770649" y="1136227"/>
            <a:chExt cx="5409327" cy="6375667"/>
          </a:xfrm>
        </p:grpSpPr>
        <p:sp>
          <p:nvSpPr>
            <p:cNvPr id="369" name="Google Shape;369;p81"/>
            <p:cNvSpPr/>
            <p:nvPr/>
          </p:nvSpPr>
          <p:spPr>
            <a:xfrm>
              <a:off x="7770856" y="1136227"/>
              <a:ext cx="3826716" cy="1519503"/>
            </a:xfrm>
            <a:custGeom>
              <a:rect b="b" l="l" r="r" t="t"/>
              <a:pathLst>
                <a:path extrusionOk="0" h="1213648" w="3056450">
                  <a:moveTo>
                    <a:pt x="1528226" y="979194"/>
                  </a:moveTo>
                  <a:cubicBezTo>
                    <a:pt x="1830653" y="979194"/>
                    <a:pt x="2113049" y="1065226"/>
                    <a:pt x="2352430" y="1213649"/>
                  </a:cubicBezTo>
                  <a:lnTo>
                    <a:pt x="3056451" y="509627"/>
                  </a:lnTo>
                  <a:cubicBezTo>
                    <a:pt x="2630886" y="189633"/>
                    <a:pt x="2101721" y="0"/>
                    <a:pt x="1528226" y="0"/>
                  </a:cubicBezTo>
                  <a:cubicBezTo>
                    <a:pt x="954730" y="0"/>
                    <a:pt x="425565" y="189633"/>
                    <a:pt x="0" y="509627"/>
                  </a:cubicBezTo>
                  <a:lnTo>
                    <a:pt x="704021" y="1213649"/>
                  </a:lnTo>
                  <a:cubicBezTo>
                    <a:pt x="943566" y="1065226"/>
                    <a:pt x="1225798" y="979194"/>
                    <a:pt x="1528390" y="979194"/>
                  </a:cubicBezTo>
                  <a:close/>
                </a:path>
              </a:pathLst>
            </a:custGeom>
            <a:solidFill>
              <a:schemeClr val="accent1">
                <a:alpha val="4705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81"/>
            <p:cNvSpPr/>
            <p:nvPr/>
          </p:nvSpPr>
          <p:spPr>
            <a:xfrm>
              <a:off x="7770649" y="2410497"/>
              <a:ext cx="5409327" cy="5101397"/>
            </a:xfrm>
            <a:custGeom>
              <a:rect b="b" l="l" r="r" t="t"/>
              <a:pathLst>
                <a:path extrusionOk="0" h="4074556" w="4320504">
                  <a:moveTo>
                    <a:pt x="3666231" y="2911477"/>
                  </a:moveTo>
                  <a:cubicBezTo>
                    <a:pt x="3924493" y="2513166"/>
                    <a:pt x="4074557" y="2038346"/>
                    <a:pt x="4074557" y="1528226"/>
                  </a:cubicBezTo>
                  <a:cubicBezTo>
                    <a:pt x="4074557" y="954731"/>
                    <a:pt x="3884924" y="425565"/>
                    <a:pt x="3564929" y="0"/>
                  </a:cubicBezTo>
                  <a:lnTo>
                    <a:pt x="2860908" y="704021"/>
                  </a:lnTo>
                  <a:cubicBezTo>
                    <a:pt x="3009330" y="943566"/>
                    <a:pt x="3095363" y="1225798"/>
                    <a:pt x="3095363" y="1528390"/>
                  </a:cubicBezTo>
                  <a:cubicBezTo>
                    <a:pt x="3095363" y="1830981"/>
                    <a:pt x="3016555" y="2088750"/>
                    <a:pt x="2879625" y="2321563"/>
                  </a:cubicBezTo>
                  <a:cubicBezTo>
                    <a:pt x="2877983" y="2332235"/>
                    <a:pt x="2876177" y="2343400"/>
                    <a:pt x="2874043" y="2355057"/>
                  </a:cubicBezTo>
                  <a:cubicBezTo>
                    <a:pt x="2786697" y="2837758"/>
                    <a:pt x="3000957" y="3146917"/>
                    <a:pt x="3441955" y="3483987"/>
                  </a:cubicBezTo>
                  <a:cubicBezTo>
                    <a:pt x="2879625" y="3622066"/>
                    <a:pt x="2339788" y="3290742"/>
                    <a:pt x="2126020" y="2976986"/>
                  </a:cubicBezTo>
                  <a:cubicBezTo>
                    <a:pt x="1941805" y="3053003"/>
                    <a:pt x="1740023" y="3095363"/>
                    <a:pt x="1528390" y="3095363"/>
                  </a:cubicBezTo>
                  <a:cubicBezTo>
                    <a:pt x="1225963" y="3095363"/>
                    <a:pt x="943566" y="3009330"/>
                    <a:pt x="704021" y="2860908"/>
                  </a:cubicBezTo>
                  <a:lnTo>
                    <a:pt x="0" y="3564929"/>
                  </a:lnTo>
                  <a:cubicBezTo>
                    <a:pt x="425729" y="3884924"/>
                    <a:pt x="954895" y="4074557"/>
                    <a:pt x="1528390" y="4074557"/>
                  </a:cubicBezTo>
                  <a:cubicBezTo>
                    <a:pt x="1874162" y="4074557"/>
                    <a:pt x="2203679" y="4005436"/>
                    <a:pt x="2504300" y="3880656"/>
                  </a:cubicBezTo>
                  <a:cubicBezTo>
                    <a:pt x="3324399" y="4251876"/>
                    <a:pt x="3862102" y="4033347"/>
                    <a:pt x="4320505" y="3697262"/>
                  </a:cubicBezTo>
                  <a:cubicBezTo>
                    <a:pt x="4320505" y="3697262"/>
                    <a:pt x="3858162" y="3365774"/>
                    <a:pt x="3666067" y="2911641"/>
                  </a:cubicBezTo>
                  <a:close/>
                </a:path>
              </a:pathLst>
            </a:custGeom>
            <a:solidFill>
              <a:schemeClr val="accent1">
                <a:alpha val="4705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descr="Obraz zawierający tekst, monitor, sprzęt elektroniczny, zrzut ekranu&#10;&#10;Opis wygenerowany automatycznie" id="371" name="Google Shape;371;p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70616" y="520495"/>
            <a:ext cx="3250767" cy="63375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5"/>
          <p:cNvSpPr/>
          <p:nvPr/>
        </p:nvSpPr>
        <p:spPr>
          <a:xfrm>
            <a:off x="6116452" y="1510748"/>
            <a:ext cx="6088253" cy="53472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7" name="Google Shape;377;p5"/>
          <p:cNvSpPr/>
          <p:nvPr/>
        </p:nvSpPr>
        <p:spPr>
          <a:xfrm>
            <a:off x="-1" y="1510748"/>
            <a:ext cx="6088253" cy="534725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Google Shape;378;p5"/>
          <p:cNvSpPr/>
          <p:nvPr/>
        </p:nvSpPr>
        <p:spPr>
          <a:xfrm flipH="1" rot="-5400000">
            <a:off x="4552593" y="4114673"/>
            <a:ext cx="266498" cy="266498"/>
          </a:xfrm>
          <a:prstGeom prst="rtTriangle">
            <a:avLst/>
          </a:prstGeom>
          <a:solidFill>
            <a:srgbClr val="F1F1F1"/>
          </a:solidFill>
          <a:ln cap="flat" cmpd="sng" w="12700">
            <a:solidFill>
              <a:srgbClr val="CDCDC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" name="Google Shape;379;p5"/>
          <p:cNvSpPr/>
          <p:nvPr/>
        </p:nvSpPr>
        <p:spPr>
          <a:xfrm rot="5400000">
            <a:off x="1292347" y="3597486"/>
            <a:ext cx="266498" cy="266498"/>
          </a:xfrm>
          <a:prstGeom prst="rtTriangle">
            <a:avLst/>
          </a:prstGeom>
          <a:solidFill>
            <a:schemeClr val="accent3"/>
          </a:solidFill>
          <a:ln cap="flat" cmpd="sng" w="12700">
            <a:solidFill>
              <a:srgbClr val="D39D0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" name="Google Shape;380;p5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r>
              <a:rPr lang="pl-PL"/>
              <a:t>Zgłoszenia uczniów  </a:t>
            </a:r>
            <a:endParaRPr/>
          </a:p>
        </p:txBody>
      </p:sp>
      <p:grpSp>
        <p:nvGrpSpPr>
          <p:cNvPr id="381" name="Google Shape;381;p5"/>
          <p:cNvGrpSpPr/>
          <p:nvPr/>
        </p:nvGrpSpPr>
        <p:grpSpPr>
          <a:xfrm>
            <a:off x="1292348" y="2892423"/>
            <a:ext cx="3253726" cy="829014"/>
            <a:chOff x="502972" y="2709541"/>
            <a:chExt cx="3253726" cy="829014"/>
          </a:xfrm>
        </p:grpSpPr>
        <p:sp>
          <p:nvSpPr>
            <p:cNvPr id="382" name="Google Shape;382;p5"/>
            <p:cNvSpPr/>
            <p:nvPr/>
          </p:nvSpPr>
          <p:spPr>
            <a:xfrm>
              <a:off x="502972" y="2709541"/>
              <a:ext cx="3157149" cy="829014"/>
            </a:xfrm>
            <a:prstGeom prst="roundRect">
              <a:avLst>
                <a:gd fmla="val 16667" name="adj"/>
              </a:avLst>
            </a:prstGeom>
            <a:solidFill>
              <a:schemeClr val="accent3"/>
            </a:solidFill>
            <a:ln cap="flat" cmpd="sng" w="12700">
              <a:solidFill>
                <a:srgbClr val="D39D0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5"/>
            <p:cNvSpPr txBox="1"/>
            <p:nvPr/>
          </p:nvSpPr>
          <p:spPr>
            <a:xfrm>
              <a:off x="538408" y="2722192"/>
              <a:ext cx="3218290" cy="7722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pl-PL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Brat jest w 3 klasie w tej szkole i powiedział że koledzy zamykają go w kiblu i plują na niego. </a:t>
              </a:r>
              <a:endParaRPr/>
            </a:p>
          </p:txBody>
        </p:sp>
      </p:grpSp>
      <p:grpSp>
        <p:nvGrpSpPr>
          <p:cNvPr id="384" name="Google Shape;384;p5"/>
          <p:cNvGrpSpPr/>
          <p:nvPr/>
        </p:nvGrpSpPr>
        <p:grpSpPr>
          <a:xfrm>
            <a:off x="2061816" y="3796820"/>
            <a:ext cx="2757349" cy="432500"/>
            <a:chOff x="1272440" y="3653587"/>
            <a:chExt cx="2757349" cy="432500"/>
          </a:xfrm>
        </p:grpSpPr>
        <p:sp>
          <p:nvSpPr>
            <p:cNvPr id="385" name="Google Shape;385;p5"/>
            <p:cNvSpPr/>
            <p:nvPr/>
          </p:nvSpPr>
          <p:spPr>
            <a:xfrm>
              <a:off x="1280187" y="3653587"/>
              <a:ext cx="2749602" cy="432500"/>
            </a:xfrm>
            <a:prstGeom prst="roundRect">
              <a:avLst>
                <a:gd fmla="val 16667" name="adj"/>
              </a:avLst>
            </a:prstGeom>
            <a:solidFill>
              <a:srgbClr val="F1F1F1"/>
            </a:solidFill>
            <a:ln cap="flat" cmpd="sng" w="9525">
              <a:solidFill>
                <a:srgbClr val="ABABAB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5"/>
            <p:cNvSpPr txBox="1"/>
            <p:nvPr/>
          </p:nvSpPr>
          <p:spPr>
            <a:xfrm>
              <a:off x="1272440" y="3709590"/>
              <a:ext cx="2749602" cy="3126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pl-PL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Czy brat rozmawiał z panią o tym.</a:t>
              </a:r>
              <a:endParaRPr/>
            </a:p>
          </p:txBody>
        </p:sp>
      </p:grpSp>
      <p:sp>
        <p:nvSpPr>
          <p:cNvPr id="387" name="Google Shape;387;p5"/>
          <p:cNvSpPr/>
          <p:nvPr/>
        </p:nvSpPr>
        <p:spPr>
          <a:xfrm rot="5400000">
            <a:off x="1292347" y="4594579"/>
            <a:ext cx="266498" cy="266498"/>
          </a:xfrm>
          <a:prstGeom prst="rtTriangle">
            <a:avLst/>
          </a:prstGeom>
          <a:solidFill>
            <a:schemeClr val="accent3"/>
          </a:solidFill>
          <a:ln cap="flat" cmpd="sng" w="12700">
            <a:solidFill>
              <a:srgbClr val="D39D0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" name="Google Shape;388;p5"/>
          <p:cNvSpPr/>
          <p:nvPr/>
        </p:nvSpPr>
        <p:spPr>
          <a:xfrm rot="5400000">
            <a:off x="1292347" y="5198312"/>
            <a:ext cx="266498" cy="266498"/>
          </a:xfrm>
          <a:prstGeom prst="rtTriangle">
            <a:avLst/>
          </a:prstGeom>
          <a:solidFill>
            <a:schemeClr val="accent3"/>
          </a:solidFill>
          <a:ln cap="flat" cmpd="sng" w="12700">
            <a:solidFill>
              <a:srgbClr val="D39D0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89" name="Google Shape;389;p5"/>
          <p:cNvGrpSpPr/>
          <p:nvPr/>
        </p:nvGrpSpPr>
        <p:grpSpPr>
          <a:xfrm>
            <a:off x="1292349" y="4304703"/>
            <a:ext cx="1869882" cy="432500"/>
            <a:chOff x="502973" y="4130424"/>
            <a:chExt cx="1869882" cy="432500"/>
          </a:xfrm>
        </p:grpSpPr>
        <p:sp>
          <p:nvSpPr>
            <p:cNvPr id="390" name="Google Shape;390;p5"/>
            <p:cNvSpPr/>
            <p:nvPr/>
          </p:nvSpPr>
          <p:spPr>
            <a:xfrm>
              <a:off x="502973" y="4130424"/>
              <a:ext cx="1869882" cy="432500"/>
            </a:xfrm>
            <a:prstGeom prst="roundRect">
              <a:avLst>
                <a:gd fmla="val 16667" name="adj"/>
              </a:avLst>
            </a:prstGeom>
            <a:solidFill>
              <a:schemeClr val="accent3"/>
            </a:solidFill>
            <a:ln cap="flat" cmpd="sng" w="12700">
              <a:solidFill>
                <a:srgbClr val="D39D0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5"/>
            <p:cNvSpPr txBox="1"/>
            <p:nvPr/>
          </p:nvSpPr>
          <p:spPr>
            <a:xfrm>
              <a:off x="567015" y="4190349"/>
              <a:ext cx="1484905" cy="3126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pl-PL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Nie rozmawiał</a:t>
              </a:r>
              <a:endParaRPr/>
            </a:p>
          </p:txBody>
        </p:sp>
      </p:grpSp>
      <p:grpSp>
        <p:nvGrpSpPr>
          <p:cNvPr id="392" name="Google Shape;392;p5"/>
          <p:cNvGrpSpPr/>
          <p:nvPr/>
        </p:nvGrpSpPr>
        <p:grpSpPr>
          <a:xfrm>
            <a:off x="1288029" y="4896068"/>
            <a:ext cx="1869882" cy="432500"/>
            <a:chOff x="498652" y="5137589"/>
            <a:chExt cx="2188877" cy="432500"/>
          </a:xfrm>
        </p:grpSpPr>
        <p:sp>
          <p:nvSpPr>
            <p:cNvPr id="393" name="Google Shape;393;p5"/>
            <p:cNvSpPr/>
            <p:nvPr/>
          </p:nvSpPr>
          <p:spPr>
            <a:xfrm>
              <a:off x="498652" y="5137589"/>
              <a:ext cx="2188877" cy="432500"/>
            </a:xfrm>
            <a:prstGeom prst="roundRect">
              <a:avLst>
                <a:gd fmla="val 16667" name="adj"/>
              </a:avLst>
            </a:prstGeom>
            <a:solidFill>
              <a:schemeClr val="accent3"/>
            </a:solidFill>
            <a:ln cap="flat" cmpd="sng" w="12700">
              <a:solidFill>
                <a:srgbClr val="D39D0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5"/>
            <p:cNvSpPr txBox="1"/>
            <p:nvPr/>
          </p:nvSpPr>
          <p:spPr>
            <a:xfrm>
              <a:off x="536717" y="5197514"/>
              <a:ext cx="1753260" cy="3126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pl-PL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Tylko ze mną</a:t>
              </a:r>
              <a:endPara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5" name="Google Shape;395;p5"/>
          <p:cNvGrpSpPr/>
          <p:nvPr/>
        </p:nvGrpSpPr>
        <p:grpSpPr>
          <a:xfrm>
            <a:off x="8332527" y="2888194"/>
            <a:ext cx="2580171" cy="732907"/>
            <a:chOff x="5274512" y="2729168"/>
            <a:chExt cx="2580171" cy="732907"/>
          </a:xfrm>
        </p:grpSpPr>
        <p:sp>
          <p:nvSpPr>
            <p:cNvPr id="396" name="Google Shape;396;p5"/>
            <p:cNvSpPr/>
            <p:nvPr/>
          </p:nvSpPr>
          <p:spPr>
            <a:xfrm flipH="1" rot="-5400000">
              <a:off x="7586484" y="3195577"/>
              <a:ext cx="266498" cy="266498"/>
            </a:xfrm>
            <a:prstGeom prst="rtTriangle">
              <a:avLst/>
            </a:prstGeom>
            <a:solidFill>
              <a:srgbClr val="F1F1F1"/>
            </a:solidFill>
            <a:ln cap="flat" cmpd="sng" w="12700">
              <a:solidFill>
                <a:srgbClr val="CDCDC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5"/>
            <p:cNvSpPr/>
            <p:nvPr/>
          </p:nvSpPr>
          <p:spPr>
            <a:xfrm>
              <a:off x="5274512" y="2729168"/>
              <a:ext cx="2580171" cy="582225"/>
            </a:xfrm>
            <a:prstGeom prst="roundRect">
              <a:avLst>
                <a:gd fmla="val 16667" name="adj"/>
              </a:avLst>
            </a:prstGeom>
            <a:solidFill>
              <a:srgbClr val="F1F1F1"/>
            </a:solidFill>
            <a:ln cap="flat" cmpd="sng" w="9525">
              <a:solidFill>
                <a:srgbClr val="ABABA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5"/>
            <p:cNvSpPr txBox="1"/>
            <p:nvPr/>
          </p:nvSpPr>
          <p:spPr>
            <a:xfrm>
              <a:off x="5396924" y="2746601"/>
              <a:ext cx="2450012" cy="54316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pl-PL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Dziękuję że o tym napisałeś. Porozmawiam z panią z 3 klasy.</a:t>
              </a:r>
              <a:endParaRPr/>
            </a:p>
          </p:txBody>
        </p:sp>
      </p:grpSp>
      <p:grpSp>
        <p:nvGrpSpPr>
          <p:cNvPr id="399" name="Google Shape;399;p5"/>
          <p:cNvGrpSpPr/>
          <p:nvPr/>
        </p:nvGrpSpPr>
        <p:grpSpPr>
          <a:xfrm>
            <a:off x="7453123" y="3606080"/>
            <a:ext cx="2188877" cy="758424"/>
            <a:chOff x="4395108" y="4726604"/>
            <a:chExt cx="2188877" cy="758424"/>
          </a:xfrm>
        </p:grpSpPr>
        <p:sp>
          <p:nvSpPr>
            <p:cNvPr id="400" name="Google Shape;400;p5"/>
            <p:cNvSpPr/>
            <p:nvPr/>
          </p:nvSpPr>
          <p:spPr>
            <a:xfrm rot="5400000">
              <a:off x="4395108" y="5218530"/>
              <a:ext cx="266498" cy="266498"/>
            </a:xfrm>
            <a:prstGeom prst="rtTriangle">
              <a:avLst/>
            </a:prstGeom>
            <a:solidFill>
              <a:schemeClr val="accent3"/>
            </a:solidFill>
            <a:ln cap="flat" cmpd="sng" w="12700">
              <a:solidFill>
                <a:srgbClr val="D39D0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0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01" name="Google Shape;401;p5"/>
            <p:cNvGrpSpPr/>
            <p:nvPr/>
          </p:nvGrpSpPr>
          <p:grpSpPr>
            <a:xfrm>
              <a:off x="4395108" y="4726604"/>
              <a:ext cx="2188877" cy="618824"/>
              <a:chOff x="4395108" y="4592791"/>
              <a:chExt cx="2188877" cy="618824"/>
            </a:xfrm>
          </p:grpSpPr>
          <p:sp>
            <p:nvSpPr>
              <p:cNvPr id="402" name="Google Shape;402;p5"/>
              <p:cNvSpPr/>
              <p:nvPr/>
            </p:nvSpPr>
            <p:spPr>
              <a:xfrm>
                <a:off x="4395108" y="4592791"/>
                <a:ext cx="2188877" cy="618824"/>
              </a:xfrm>
              <a:prstGeom prst="roundRect">
                <a:avLst>
                  <a:gd fmla="val 16667" name="adj"/>
                </a:avLst>
              </a:prstGeom>
              <a:solidFill>
                <a:schemeClr val="accent3"/>
              </a:solidFill>
              <a:ln cap="flat" cmpd="sng" w="12700">
                <a:solidFill>
                  <a:srgbClr val="D39D01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50800" rotWithShape="0" algn="tl" dir="2700000" dist="38100">
                  <a:srgbClr val="000000">
                    <a:alpha val="4000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3" name="Google Shape;403;p5"/>
              <p:cNvSpPr txBox="1"/>
              <p:nvPr/>
            </p:nvSpPr>
            <p:spPr>
              <a:xfrm>
                <a:off x="4395108" y="4652716"/>
                <a:ext cx="2085088" cy="5431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pl-PL" sz="14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Tylko żeby nie było że brat donosi</a:t>
                </a:r>
                <a:endParaRPr/>
              </a:p>
            </p:txBody>
          </p:sp>
        </p:grpSp>
      </p:grpSp>
      <p:grpSp>
        <p:nvGrpSpPr>
          <p:cNvPr id="404" name="Google Shape;404;p5"/>
          <p:cNvGrpSpPr/>
          <p:nvPr/>
        </p:nvGrpSpPr>
        <p:grpSpPr>
          <a:xfrm>
            <a:off x="8236252" y="4552639"/>
            <a:ext cx="2674745" cy="752073"/>
            <a:chOff x="9009034" y="3480375"/>
            <a:chExt cx="2674745" cy="752073"/>
          </a:xfrm>
        </p:grpSpPr>
        <p:sp>
          <p:nvSpPr>
            <p:cNvPr id="405" name="Google Shape;405;p5"/>
            <p:cNvSpPr/>
            <p:nvPr/>
          </p:nvSpPr>
          <p:spPr>
            <a:xfrm flipH="1" rot="-5400000">
              <a:off x="11411786" y="3965950"/>
              <a:ext cx="266498" cy="266498"/>
            </a:xfrm>
            <a:prstGeom prst="rtTriangle">
              <a:avLst/>
            </a:prstGeom>
            <a:solidFill>
              <a:srgbClr val="F1F1F1"/>
            </a:solidFill>
            <a:ln cap="flat" cmpd="sng" w="12700">
              <a:solidFill>
                <a:srgbClr val="CDCDC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5"/>
            <p:cNvSpPr/>
            <p:nvPr/>
          </p:nvSpPr>
          <p:spPr>
            <a:xfrm>
              <a:off x="9016782" y="3480375"/>
              <a:ext cx="2666997" cy="618824"/>
            </a:xfrm>
            <a:prstGeom prst="roundRect">
              <a:avLst>
                <a:gd fmla="val 16667" name="adj"/>
              </a:avLst>
            </a:prstGeom>
            <a:solidFill>
              <a:srgbClr val="F1F1F1"/>
            </a:solidFill>
            <a:ln cap="flat" cmpd="sng" w="9525">
              <a:solidFill>
                <a:srgbClr val="ABABA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5"/>
            <p:cNvSpPr txBox="1"/>
            <p:nvPr/>
          </p:nvSpPr>
          <p:spPr>
            <a:xfrm>
              <a:off x="9009034" y="3529611"/>
              <a:ext cx="2666997" cy="54316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pl-PL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Zwrócę na to uwagę. Bardzo dobrze że troszczysz się o brata</a:t>
              </a:r>
              <a:endParaRPr/>
            </a:p>
          </p:txBody>
        </p:sp>
      </p:grpSp>
      <p:cxnSp>
        <p:nvCxnSpPr>
          <p:cNvPr id="408" name="Google Shape;408;p5"/>
          <p:cNvCxnSpPr/>
          <p:nvPr/>
        </p:nvCxnSpPr>
        <p:spPr>
          <a:xfrm>
            <a:off x="6096000" y="1319917"/>
            <a:ext cx="0" cy="5756744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409" name="Google Shape;409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75095" y="1618623"/>
            <a:ext cx="752577" cy="953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08459" y="1618623"/>
            <a:ext cx="752577" cy="953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51427" y="1590493"/>
            <a:ext cx="797295" cy="988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108207" y="1590493"/>
            <a:ext cx="797295" cy="988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7" name="Google Shape;417;p6"/>
          <p:cNvGrpSpPr/>
          <p:nvPr/>
        </p:nvGrpSpPr>
        <p:grpSpPr>
          <a:xfrm>
            <a:off x="2" y="1510748"/>
            <a:ext cx="12191998" cy="5347252"/>
            <a:chOff x="0" y="1510748"/>
            <a:chExt cx="12191998" cy="5347252"/>
          </a:xfrm>
        </p:grpSpPr>
        <p:sp>
          <p:nvSpPr>
            <p:cNvPr id="418" name="Google Shape;418;p6"/>
            <p:cNvSpPr/>
            <p:nvPr/>
          </p:nvSpPr>
          <p:spPr>
            <a:xfrm>
              <a:off x="8029291" y="1510748"/>
              <a:ext cx="4162707" cy="534725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6"/>
            <p:cNvSpPr/>
            <p:nvPr/>
          </p:nvSpPr>
          <p:spPr>
            <a:xfrm>
              <a:off x="4185892" y="1510748"/>
              <a:ext cx="3825538" cy="534725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6"/>
            <p:cNvSpPr/>
            <p:nvPr/>
          </p:nvSpPr>
          <p:spPr>
            <a:xfrm>
              <a:off x="0" y="1510748"/>
              <a:ext cx="4173119" cy="534725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21" name="Google Shape;421;p6"/>
          <p:cNvSpPr/>
          <p:nvPr/>
        </p:nvSpPr>
        <p:spPr>
          <a:xfrm flipH="1" rot="-5400000">
            <a:off x="11411786" y="3361576"/>
            <a:ext cx="266498" cy="266498"/>
          </a:xfrm>
          <a:prstGeom prst="rtTriangle">
            <a:avLst/>
          </a:prstGeom>
          <a:solidFill>
            <a:srgbClr val="F1F1F1"/>
          </a:solidFill>
          <a:ln cap="flat" cmpd="sng" w="12700">
            <a:solidFill>
              <a:srgbClr val="CDCDC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p6"/>
          <p:cNvSpPr/>
          <p:nvPr/>
        </p:nvSpPr>
        <p:spPr>
          <a:xfrm flipH="1" rot="-5400000">
            <a:off x="7586484" y="3186627"/>
            <a:ext cx="266498" cy="266498"/>
          </a:xfrm>
          <a:prstGeom prst="rtTriangle">
            <a:avLst/>
          </a:prstGeom>
          <a:solidFill>
            <a:srgbClr val="F1F1F1"/>
          </a:solidFill>
          <a:ln cap="flat" cmpd="sng" w="12700">
            <a:solidFill>
              <a:srgbClr val="CDCDC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" name="Google Shape;423;p6"/>
          <p:cNvSpPr/>
          <p:nvPr/>
        </p:nvSpPr>
        <p:spPr>
          <a:xfrm flipH="1" rot="-5400000">
            <a:off x="7586484" y="4041556"/>
            <a:ext cx="266498" cy="266498"/>
          </a:xfrm>
          <a:prstGeom prst="rtTriangle">
            <a:avLst/>
          </a:prstGeom>
          <a:solidFill>
            <a:srgbClr val="F1F1F1"/>
          </a:solidFill>
          <a:ln cap="flat" cmpd="sng" w="12700">
            <a:solidFill>
              <a:srgbClr val="CDCDC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" name="Google Shape;424;p6"/>
          <p:cNvSpPr/>
          <p:nvPr/>
        </p:nvSpPr>
        <p:spPr>
          <a:xfrm flipH="1" rot="-5400000">
            <a:off x="7586484" y="4994208"/>
            <a:ext cx="266498" cy="266498"/>
          </a:xfrm>
          <a:prstGeom prst="rtTriangle">
            <a:avLst/>
          </a:prstGeom>
          <a:solidFill>
            <a:srgbClr val="F1F1F1"/>
          </a:solidFill>
          <a:ln cap="flat" cmpd="sng" w="12700">
            <a:solidFill>
              <a:srgbClr val="CDCDC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" name="Google Shape;425;p6"/>
          <p:cNvSpPr/>
          <p:nvPr/>
        </p:nvSpPr>
        <p:spPr>
          <a:xfrm flipH="1" rot="-5400000">
            <a:off x="3763217" y="6046597"/>
            <a:ext cx="266498" cy="266498"/>
          </a:xfrm>
          <a:prstGeom prst="rtTriangle">
            <a:avLst/>
          </a:prstGeom>
          <a:solidFill>
            <a:srgbClr val="F1F1F1"/>
          </a:solidFill>
          <a:ln cap="flat" cmpd="sng" w="12700">
            <a:solidFill>
              <a:srgbClr val="CDCDC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Google Shape;426;p6"/>
          <p:cNvSpPr/>
          <p:nvPr/>
        </p:nvSpPr>
        <p:spPr>
          <a:xfrm flipH="1" rot="-5400000">
            <a:off x="3763217" y="4862095"/>
            <a:ext cx="266498" cy="266498"/>
          </a:xfrm>
          <a:prstGeom prst="rtTriangle">
            <a:avLst/>
          </a:prstGeom>
          <a:solidFill>
            <a:srgbClr val="F1F1F1"/>
          </a:solidFill>
          <a:ln cap="flat" cmpd="sng" w="12700">
            <a:solidFill>
              <a:srgbClr val="CDCDC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p6"/>
          <p:cNvSpPr/>
          <p:nvPr/>
        </p:nvSpPr>
        <p:spPr>
          <a:xfrm rot="5400000">
            <a:off x="8165058" y="4169426"/>
            <a:ext cx="266498" cy="266498"/>
          </a:xfrm>
          <a:prstGeom prst="rtTriangle">
            <a:avLst/>
          </a:prstGeom>
          <a:solidFill>
            <a:schemeClr val="accent3"/>
          </a:solidFill>
          <a:ln cap="flat" cmpd="sng" w="12700">
            <a:solidFill>
              <a:srgbClr val="D39D0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Google Shape;428;p6"/>
          <p:cNvSpPr/>
          <p:nvPr/>
        </p:nvSpPr>
        <p:spPr>
          <a:xfrm rot="5400000">
            <a:off x="4403059" y="3641409"/>
            <a:ext cx="266498" cy="266498"/>
          </a:xfrm>
          <a:prstGeom prst="rtTriangle">
            <a:avLst/>
          </a:prstGeom>
          <a:solidFill>
            <a:schemeClr val="accent3"/>
          </a:solidFill>
          <a:ln cap="flat" cmpd="sng" w="12700">
            <a:solidFill>
              <a:srgbClr val="D39D0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" name="Google Shape;429;p6"/>
          <p:cNvSpPr/>
          <p:nvPr/>
        </p:nvSpPr>
        <p:spPr>
          <a:xfrm rot="5400000">
            <a:off x="502971" y="4196104"/>
            <a:ext cx="439154" cy="439154"/>
          </a:xfrm>
          <a:prstGeom prst="rtTriangle">
            <a:avLst/>
          </a:prstGeom>
          <a:solidFill>
            <a:schemeClr val="accent3"/>
          </a:solidFill>
          <a:ln cap="flat" cmpd="sng" w="12700">
            <a:solidFill>
              <a:srgbClr val="D39D0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" name="Google Shape;430;p6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r>
              <a:rPr lang="pl-PL"/>
              <a:t>Zgłoszenia uczniów  </a:t>
            </a:r>
            <a:endParaRPr/>
          </a:p>
        </p:txBody>
      </p:sp>
      <p:grpSp>
        <p:nvGrpSpPr>
          <p:cNvPr id="431" name="Google Shape;431;p6"/>
          <p:cNvGrpSpPr/>
          <p:nvPr/>
        </p:nvGrpSpPr>
        <p:grpSpPr>
          <a:xfrm>
            <a:off x="502972" y="2884470"/>
            <a:ext cx="3253726" cy="1576781"/>
            <a:chOff x="502972" y="2709540"/>
            <a:chExt cx="3253726" cy="1576781"/>
          </a:xfrm>
        </p:grpSpPr>
        <p:sp>
          <p:nvSpPr>
            <p:cNvPr id="432" name="Google Shape;432;p6"/>
            <p:cNvSpPr/>
            <p:nvPr/>
          </p:nvSpPr>
          <p:spPr>
            <a:xfrm>
              <a:off x="502972" y="2709540"/>
              <a:ext cx="3157149" cy="1576781"/>
            </a:xfrm>
            <a:prstGeom prst="roundRect">
              <a:avLst>
                <a:gd fmla="val 16667" name="adj"/>
              </a:avLst>
            </a:prstGeom>
            <a:solidFill>
              <a:schemeClr val="accent3"/>
            </a:solidFill>
            <a:ln cap="flat" cmpd="sng" w="12700">
              <a:solidFill>
                <a:srgbClr val="D39D0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6"/>
            <p:cNvSpPr txBox="1"/>
            <p:nvPr/>
          </p:nvSpPr>
          <p:spPr>
            <a:xfrm>
              <a:off x="538408" y="2722192"/>
              <a:ext cx="3218290" cy="146520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pl-PL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Trwa to już długo, od zeszłych wakacji. Koledzy czekają na mnie po lekcjach i po lekcjach mnie szturchają, przewracają, biją. W szkole podstawiają nogę albo niszczą rzeczy. Rodzice nie chcą mnie przenieść do innej szkoły</a:t>
              </a:r>
              <a:endParaRPr/>
            </a:p>
          </p:txBody>
        </p:sp>
      </p:grpSp>
      <p:grpSp>
        <p:nvGrpSpPr>
          <p:cNvPr id="434" name="Google Shape;434;p6"/>
          <p:cNvGrpSpPr/>
          <p:nvPr/>
        </p:nvGrpSpPr>
        <p:grpSpPr>
          <a:xfrm>
            <a:off x="1238298" y="4544242"/>
            <a:ext cx="2791491" cy="432500"/>
            <a:chOff x="1238298" y="3653587"/>
            <a:chExt cx="2791491" cy="432500"/>
          </a:xfrm>
        </p:grpSpPr>
        <p:sp>
          <p:nvSpPr>
            <p:cNvPr id="435" name="Google Shape;435;p6"/>
            <p:cNvSpPr/>
            <p:nvPr/>
          </p:nvSpPr>
          <p:spPr>
            <a:xfrm>
              <a:off x="1361710" y="3653587"/>
              <a:ext cx="2668079" cy="432500"/>
            </a:xfrm>
            <a:prstGeom prst="roundRect">
              <a:avLst>
                <a:gd fmla="val 16667" name="adj"/>
              </a:avLst>
            </a:prstGeom>
            <a:solidFill>
              <a:srgbClr val="F1F1F1"/>
            </a:solidFill>
            <a:ln cap="flat" cmpd="sng" w="9525">
              <a:solidFill>
                <a:srgbClr val="ABABAB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6"/>
            <p:cNvSpPr txBox="1"/>
            <p:nvPr/>
          </p:nvSpPr>
          <p:spPr>
            <a:xfrm>
              <a:off x="1238298" y="3709590"/>
              <a:ext cx="2783744" cy="3126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pl-PL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Piszesz o kolegach z Twojej klasy?</a:t>
              </a:r>
              <a:endParaRPr/>
            </a:p>
          </p:txBody>
        </p:sp>
      </p:grpSp>
      <p:sp>
        <p:nvSpPr>
          <p:cNvPr id="437" name="Google Shape;437;p6"/>
          <p:cNvSpPr/>
          <p:nvPr/>
        </p:nvSpPr>
        <p:spPr>
          <a:xfrm rot="5400000">
            <a:off x="502970" y="5373807"/>
            <a:ext cx="302761" cy="302761"/>
          </a:xfrm>
          <a:prstGeom prst="rtTriangle">
            <a:avLst/>
          </a:prstGeom>
          <a:solidFill>
            <a:schemeClr val="accent3"/>
          </a:solidFill>
          <a:ln cap="flat" cmpd="sng" w="12700">
            <a:solidFill>
              <a:srgbClr val="D39D0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38" name="Google Shape;438;p6"/>
          <p:cNvGrpSpPr/>
          <p:nvPr/>
        </p:nvGrpSpPr>
        <p:grpSpPr>
          <a:xfrm>
            <a:off x="502973" y="5068029"/>
            <a:ext cx="1869882" cy="432500"/>
            <a:chOff x="502973" y="4130424"/>
            <a:chExt cx="1869882" cy="432500"/>
          </a:xfrm>
        </p:grpSpPr>
        <p:sp>
          <p:nvSpPr>
            <p:cNvPr id="439" name="Google Shape;439;p6"/>
            <p:cNvSpPr/>
            <p:nvPr/>
          </p:nvSpPr>
          <p:spPr>
            <a:xfrm>
              <a:off x="502973" y="4130424"/>
              <a:ext cx="1869882" cy="432500"/>
            </a:xfrm>
            <a:prstGeom prst="roundRect">
              <a:avLst>
                <a:gd fmla="val 16667" name="adj"/>
              </a:avLst>
            </a:prstGeom>
            <a:solidFill>
              <a:schemeClr val="accent3"/>
            </a:solidFill>
            <a:ln cap="flat" cmpd="sng" w="12700">
              <a:solidFill>
                <a:srgbClr val="D39D0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6"/>
            <p:cNvSpPr txBox="1"/>
            <p:nvPr/>
          </p:nvSpPr>
          <p:spPr>
            <a:xfrm>
              <a:off x="567015" y="4190349"/>
              <a:ext cx="1484905" cy="3126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pl-PL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4 z mojej i 2 z 6 d</a:t>
              </a:r>
              <a:endParaRPr/>
            </a:p>
          </p:txBody>
        </p:sp>
      </p:grpSp>
      <p:grpSp>
        <p:nvGrpSpPr>
          <p:cNvPr id="441" name="Google Shape;441;p6"/>
          <p:cNvGrpSpPr/>
          <p:nvPr/>
        </p:nvGrpSpPr>
        <p:grpSpPr>
          <a:xfrm>
            <a:off x="4395108" y="3416909"/>
            <a:ext cx="670188" cy="349249"/>
            <a:chOff x="4395108" y="3089403"/>
            <a:chExt cx="670188" cy="349249"/>
          </a:xfrm>
        </p:grpSpPr>
        <p:sp>
          <p:nvSpPr>
            <p:cNvPr id="442" name="Google Shape;442;p6"/>
            <p:cNvSpPr/>
            <p:nvPr/>
          </p:nvSpPr>
          <p:spPr>
            <a:xfrm>
              <a:off x="4395108" y="3089403"/>
              <a:ext cx="670188" cy="349249"/>
            </a:xfrm>
            <a:prstGeom prst="roundRect">
              <a:avLst>
                <a:gd fmla="val 16667" name="adj"/>
              </a:avLst>
            </a:prstGeom>
            <a:solidFill>
              <a:schemeClr val="accent3"/>
            </a:solidFill>
            <a:ln cap="flat" cmpd="sng" w="12700">
              <a:solidFill>
                <a:srgbClr val="D39D0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6"/>
            <p:cNvSpPr txBox="1"/>
            <p:nvPr/>
          </p:nvSpPr>
          <p:spPr>
            <a:xfrm>
              <a:off x="4412707" y="3104115"/>
              <a:ext cx="497480" cy="3126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pl-PL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6</a:t>
              </a:r>
              <a:endParaRPr/>
            </a:p>
          </p:txBody>
        </p:sp>
      </p:grpSp>
      <p:grpSp>
        <p:nvGrpSpPr>
          <p:cNvPr id="444" name="Google Shape;444;p6"/>
          <p:cNvGrpSpPr/>
          <p:nvPr/>
        </p:nvGrpSpPr>
        <p:grpSpPr>
          <a:xfrm>
            <a:off x="4777614" y="2880584"/>
            <a:ext cx="3077070" cy="432500"/>
            <a:chOff x="4777614" y="2657948"/>
            <a:chExt cx="3077070" cy="432500"/>
          </a:xfrm>
        </p:grpSpPr>
        <p:sp>
          <p:nvSpPr>
            <p:cNvPr id="445" name="Google Shape;445;p6"/>
            <p:cNvSpPr/>
            <p:nvPr/>
          </p:nvSpPr>
          <p:spPr>
            <a:xfrm>
              <a:off x="4842346" y="2657948"/>
              <a:ext cx="3012338" cy="432500"/>
            </a:xfrm>
            <a:prstGeom prst="roundRect">
              <a:avLst>
                <a:gd fmla="val 16667" name="adj"/>
              </a:avLst>
            </a:prstGeom>
            <a:solidFill>
              <a:srgbClr val="F1F1F1"/>
            </a:solidFill>
            <a:ln cap="flat" cmpd="sng" w="9525">
              <a:solidFill>
                <a:srgbClr val="ABABA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6"/>
            <p:cNvSpPr txBox="1"/>
            <p:nvPr/>
          </p:nvSpPr>
          <p:spPr>
            <a:xfrm>
              <a:off x="4777614" y="2707184"/>
              <a:ext cx="3069321" cy="3126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pl-PL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(po kilku dniach) Z której jesteś klasy?</a:t>
              </a:r>
              <a:endParaRPr/>
            </a:p>
          </p:txBody>
        </p:sp>
      </p:grpSp>
      <p:grpSp>
        <p:nvGrpSpPr>
          <p:cNvPr id="447" name="Google Shape;447;p6"/>
          <p:cNvGrpSpPr/>
          <p:nvPr/>
        </p:nvGrpSpPr>
        <p:grpSpPr>
          <a:xfrm>
            <a:off x="9090488" y="4428420"/>
            <a:ext cx="2591261" cy="732907"/>
            <a:chOff x="9438198" y="4854544"/>
            <a:chExt cx="2591261" cy="732907"/>
          </a:xfrm>
        </p:grpSpPr>
        <p:sp>
          <p:nvSpPr>
            <p:cNvPr id="448" name="Google Shape;448;p6"/>
            <p:cNvSpPr/>
            <p:nvPr/>
          </p:nvSpPr>
          <p:spPr>
            <a:xfrm flipH="1" rot="-5400000">
              <a:off x="11758161" y="5320953"/>
              <a:ext cx="266498" cy="266498"/>
            </a:xfrm>
            <a:prstGeom prst="rtTriangle">
              <a:avLst/>
            </a:prstGeom>
            <a:solidFill>
              <a:srgbClr val="F1F1F1"/>
            </a:solidFill>
            <a:ln cap="flat" cmpd="sng" w="12700">
              <a:solidFill>
                <a:srgbClr val="CDCDC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49" name="Google Shape;449;p6"/>
            <p:cNvGrpSpPr/>
            <p:nvPr/>
          </p:nvGrpSpPr>
          <p:grpSpPr>
            <a:xfrm>
              <a:off x="9438198" y="4854544"/>
              <a:ext cx="2591261" cy="582225"/>
              <a:chOff x="5763336" y="3438652"/>
              <a:chExt cx="2091347" cy="582225"/>
            </a:xfrm>
          </p:grpSpPr>
          <p:sp>
            <p:nvSpPr>
              <p:cNvPr id="450" name="Google Shape;450;p6"/>
              <p:cNvSpPr/>
              <p:nvPr/>
            </p:nvSpPr>
            <p:spPr>
              <a:xfrm>
                <a:off x="5945694" y="3438652"/>
                <a:ext cx="1908989" cy="582225"/>
              </a:xfrm>
              <a:prstGeom prst="roundRect">
                <a:avLst>
                  <a:gd fmla="val 16667" name="adj"/>
                </a:avLst>
              </a:prstGeom>
              <a:solidFill>
                <a:srgbClr val="F1F1F1"/>
              </a:solidFill>
              <a:ln cap="flat" cmpd="sng" w="9525">
                <a:solidFill>
                  <a:srgbClr val="ABABAB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1" name="Google Shape;451;p6"/>
              <p:cNvSpPr txBox="1"/>
              <p:nvPr/>
            </p:nvSpPr>
            <p:spPr>
              <a:xfrm>
                <a:off x="5763336" y="3456085"/>
                <a:ext cx="2083599" cy="5431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pl-PL" sz="14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Jeśli sytuacja się powtórzy od razu napisz. </a:t>
                </a:r>
                <a:endParaRPr/>
              </a:p>
            </p:txBody>
          </p:sp>
        </p:grpSp>
      </p:grpSp>
      <p:grpSp>
        <p:nvGrpSpPr>
          <p:cNvPr id="452" name="Google Shape;452;p6"/>
          <p:cNvGrpSpPr/>
          <p:nvPr/>
        </p:nvGrpSpPr>
        <p:grpSpPr>
          <a:xfrm>
            <a:off x="6987265" y="3742305"/>
            <a:ext cx="867418" cy="432500"/>
            <a:chOff x="5550304" y="4086087"/>
            <a:chExt cx="2304379" cy="432500"/>
          </a:xfrm>
        </p:grpSpPr>
        <p:sp>
          <p:nvSpPr>
            <p:cNvPr id="453" name="Google Shape;453;p6"/>
            <p:cNvSpPr/>
            <p:nvPr/>
          </p:nvSpPr>
          <p:spPr>
            <a:xfrm>
              <a:off x="5953910" y="4086087"/>
              <a:ext cx="1900773" cy="432500"/>
            </a:xfrm>
            <a:prstGeom prst="roundRect">
              <a:avLst>
                <a:gd fmla="val 16667" name="adj"/>
              </a:avLst>
            </a:prstGeom>
            <a:solidFill>
              <a:srgbClr val="F1F1F1"/>
            </a:solidFill>
            <a:ln cap="flat" cmpd="sng" w="9525">
              <a:solidFill>
                <a:srgbClr val="ABABA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6"/>
            <p:cNvSpPr txBox="1"/>
            <p:nvPr/>
          </p:nvSpPr>
          <p:spPr>
            <a:xfrm>
              <a:off x="5550304" y="4135323"/>
              <a:ext cx="2296630" cy="3126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pl-PL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A, B, C?</a:t>
              </a:r>
              <a:endParaRPr/>
            </a:p>
          </p:txBody>
        </p:sp>
      </p:grpSp>
      <p:grpSp>
        <p:nvGrpSpPr>
          <p:cNvPr id="455" name="Google Shape;455;p6"/>
          <p:cNvGrpSpPr/>
          <p:nvPr/>
        </p:nvGrpSpPr>
        <p:grpSpPr>
          <a:xfrm>
            <a:off x="8163563" y="3675982"/>
            <a:ext cx="2222556" cy="618824"/>
            <a:chOff x="4395108" y="4592791"/>
            <a:chExt cx="2222556" cy="618824"/>
          </a:xfrm>
        </p:grpSpPr>
        <p:sp>
          <p:nvSpPr>
            <p:cNvPr id="456" name="Google Shape;456;p6"/>
            <p:cNvSpPr/>
            <p:nvPr/>
          </p:nvSpPr>
          <p:spPr>
            <a:xfrm>
              <a:off x="4395108" y="4592791"/>
              <a:ext cx="2188877" cy="618824"/>
            </a:xfrm>
            <a:prstGeom prst="roundRect">
              <a:avLst>
                <a:gd fmla="val 16667" name="adj"/>
              </a:avLst>
            </a:prstGeom>
            <a:solidFill>
              <a:schemeClr val="accent3"/>
            </a:solidFill>
            <a:ln cap="flat" cmpd="sng" w="12700">
              <a:solidFill>
                <a:srgbClr val="D39D0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6"/>
            <p:cNvSpPr txBox="1"/>
            <p:nvPr/>
          </p:nvSpPr>
          <p:spPr>
            <a:xfrm>
              <a:off x="4395108" y="4652716"/>
              <a:ext cx="2222556" cy="54316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pl-PL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Jest ok. Teraz Karol ze mną wraca ze szkoły.</a:t>
              </a:r>
              <a:endParaRPr/>
            </a:p>
          </p:txBody>
        </p:sp>
      </p:grpSp>
      <p:grpSp>
        <p:nvGrpSpPr>
          <p:cNvPr id="458" name="Google Shape;458;p6"/>
          <p:cNvGrpSpPr/>
          <p:nvPr/>
        </p:nvGrpSpPr>
        <p:grpSpPr>
          <a:xfrm>
            <a:off x="4557737" y="4676011"/>
            <a:ext cx="3296946" cy="432500"/>
            <a:chOff x="4557737" y="5353839"/>
            <a:chExt cx="3296946" cy="432500"/>
          </a:xfrm>
        </p:grpSpPr>
        <p:sp>
          <p:nvSpPr>
            <p:cNvPr id="459" name="Google Shape;459;p6"/>
            <p:cNvSpPr/>
            <p:nvPr/>
          </p:nvSpPr>
          <p:spPr>
            <a:xfrm>
              <a:off x="4777614" y="5353839"/>
              <a:ext cx="3077069" cy="432500"/>
            </a:xfrm>
            <a:prstGeom prst="roundRect">
              <a:avLst>
                <a:gd fmla="val 16667" name="adj"/>
              </a:avLst>
            </a:prstGeom>
            <a:solidFill>
              <a:srgbClr val="F1F1F1"/>
            </a:solidFill>
            <a:ln cap="flat" cmpd="sng" w="9525">
              <a:solidFill>
                <a:srgbClr val="ABABA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6"/>
            <p:cNvSpPr txBox="1"/>
            <p:nvPr/>
          </p:nvSpPr>
          <p:spPr>
            <a:xfrm>
              <a:off x="4557737" y="5403075"/>
              <a:ext cx="3289198" cy="3126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pl-PL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Napiszę do ciebie za kilka dni </a:t>
              </a:r>
              <a:endParaRPr/>
            </a:p>
          </p:txBody>
        </p:sp>
      </p:grpSp>
      <p:sp>
        <p:nvSpPr>
          <p:cNvPr id="461" name="Google Shape;461;p6"/>
          <p:cNvSpPr/>
          <p:nvPr/>
        </p:nvSpPr>
        <p:spPr>
          <a:xfrm>
            <a:off x="9016782" y="2876001"/>
            <a:ext cx="2666997" cy="618824"/>
          </a:xfrm>
          <a:prstGeom prst="roundRect">
            <a:avLst>
              <a:gd fmla="val 16667" name="adj"/>
            </a:avLst>
          </a:prstGeom>
          <a:solidFill>
            <a:srgbClr val="F1F1F1"/>
          </a:solidFill>
          <a:ln cap="flat" cmpd="sng" w="9525">
            <a:solidFill>
              <a:srgbClr val="ABABA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" name="Google Shape;462;p6"/>
          <p:cNvSpPr txBox="1"/>
          <p:nvPr/>
        </p:nvSpPr>
        <p:spPr>
          <a:xfrm>
            <a:off x="9239419" y="2925237"/>
            <a:ext cx="2436612" cy="5431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l-PL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(po kilku dniach) Czy nadal to robią</a:t>
            </a:r>
            <a:endParaRPr/>
          </a:p>
        </p:txBody>
      </p:sp>
      <p:pic>
        <p:nvPicPr>
          <p:cNvPr id="463" name="Google Shape;463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62052" y="1601669"/>
            <a:ext cx="769097" cy="948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71616" y="1601669"/>
            <a:ext cx="769097" cy="948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947923" y="1601669"/>
            <a:ext cx="769097" cy="948740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p6"/>
          <p:cNvSpPr/>
          <p:nvPr/>
        </p:nvSpPr>
        <p:spPr>
          <a:xfrm>
            <a:off x="1789044" y="5575914"/>
            <a:ext cx="2240746" cy="592398"/>
          </a:xfrm>
          <a:prstGeom prst="roundRect">
            <a:avLst>
              <a:gd fmla="val 16667" name="adj"/>
            </a:avLst>
          </a:prstGeom>
          <a:solidFill>
            <a:srgbClr val="F1F1F1"/>
          </a:solidFill>
          <a:ln cap="flat" cmpd="sng" w="9525">
            <a:solidFill>
              <a:srgbClr val="ABABAB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" name="Google Shape;467;p6"/>
          <p:cNvSpPr txBox="1"/>
          <p:nvPr/>
        </p:nvSpPr>
        <p:spPr>
          <a:xfrm>
            <a:off x="1876508" y="5593346"/>
            <a:ext cx="2145533" cy="5431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l-PL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Czy możesz napisać którzy chłopcy to robią </a:t>
            </a:r>
            <a:endParaRPr/>
          </a:p>
        </p:txBody>
      </p:sp>
      <p:sp>
        <p:nvSpPr>
          <p:cNvPr id="468" name="Google Shape;468;p6"/>
          <p:cNvSpPr/>
          <p:nvPr/>
        </p:nvSpPr>
        <p:spPr>
          <a:xfrm rot="5400000">
            <a:off x="4403059" y="4405892"/>
            <a:ext cx="266498" cy="266498"/>
          </a:xfrm>
          <a:prstGeom prst="rtTriangle">
            <a:avLst/>
          </a:prstGeom>
          <a:solidFill>
            <a:schemeClr val="accent3"/>
          </a:solidFill>
          <a:ln cap="flat" cmpd="sng" w="12700">
            <a:solidFill>
              <a:srgbClr val="D39D0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69" name="Google Shape;469;p6"/>
          <p:cNvGrpSpPr/>
          <p:nvPr/>
        </p:nvGrpSpPr>
        <p:grpSpPr>
          <a:xfrm>
            <a:off x="4395108" y="4181392"/>
            <a:ext cx="670188" cy="349249"/>
            <a:chOff x="4395108" y="3089403"/>
            <a:chExt cx="670188" cy="349249"/>
          </a:xfrm>
        </p:grpSpPr>
        <p:sp>
          <p:nvSpPr>
            <p:cNvPr id="470" name="Google Shape;470;p6"/>
            <p:cNvSpPr/>
            <p:nvPr/>
          </p:nvSpPr>
          <p:spPr>
            <a:xfrm>
              <a:off x="4395108" y="3089403"/>
              <a:ext cx="670188" cy="349249"/>
            </a:xfrm>
            <a:prstGeom prst="roundRect">
              <a:avLst>
                <a:gd fmla="val 16667" name="adj"/>
              </a:avLst>
            </a:prstGeom>
            <a:solidFill>
              <a:schemeClr val="accent3"/>
            </a:solidFill>
            <a:ln cap="flat" cmpd="sng" w="12700">
              <a:solidFill>
                <a:srgbClr val="D39D0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6"/>
            <p:cNvSpPr txBox="1"/>
            <p:nvPr/>
          </p:nvSpPr>
          <p:spPr>
            <a:xfrm>
              <a:off x="4412707" y="3104115"/>
              <a:ext cx="497480" cy="3126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pl-PL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A</a:t>
              </a:r>
              <a:endPara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72" name="Google Shape;472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8936" y="1606671"/>
            <a:ext cx="764183" cy="978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58081" y="1606671"/>
            <a:ext cx="764183" cy="978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62654" y="1606671"/>
            <a:ext cx="764183" cy="97893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75" name="Google Shape;475;p6"/>
          <p:cNvCxnSpPr/>
          <p:nvPr/>
        </p:nvCxnSpPr>
        <p:spPr>
          <a:xfrm>
            <a:off x="4181071" y="1319917"/>
            <a:ext cx="0" cy="5756744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76" name="Google Shape;476;p6"/>
          <p:cNvCxnSpPr/>
          <p:nvPr/>
        </p:nvCxnSpPr>
        <p:spPr>
          <a:xfrm>
            <a:off x="8006609" y="1319917"/>
            <a:ext cx="0" cy="5756744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7"/>
          <p:cNvSpPr/>
          <p:nvPr/>
        </p:nvSpPr>
        <p:spPr>
          <a:xfrm>
            <a:off x="6116452" y="1510748"/>
            <a:ext cx="6088253" cy="53472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" name="Google Shape;482;p7"/>
          <p:cNvSpPr/>
          <p:nvPr/>
        </p:nvSpPr>
        <p:spPr>
          <a:xfrm>
            <a:off x="1" y="1510748"/>
            <a:ext cx="6112578" cy="534725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" name="Google Shape;483;p7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r>
              <a:rPr lang="pl-PL"/>
              <a:t>Zgłoszenia uczniów  </a:t>
            </a:r>
            <a:endParaRPr/>
          </a:p>
        </p:txBody>
      </p:sp>
      <p:grpSp>
        <p:nvGrpSpPr>
          <p:cNvPr id="484" name="Google Shape;484;p7"/>
          <p:cNvGrpSpPr/>
          <p:nvPr/>
        </p:nvGrpSpPr>
        <p:grpSpPr>
          <a:xfrm>
            <a:off x="1292346" y="2892422"/>
            <a:ext cx="3526818" cy="2926444"/>
            <a:chOff x="1292346" y="2892422"/>
            <a:chExt cx="3526818" cy="2926444"/>
          </a:xfrm>
        </p:grpSpPr>
        <p:sp>
          <p:nvSpPr>
            <p:cNvPr id="485" name="Google Shape;485;p7"/>
            <p:cNvSpPr/>
            <p:nvPr/>
          </p:nvSpPr>
          <p:spPr>
            <a:xfrm flipH="1" rot="-5400000">
              <a:off x="4479999" y="4956431"/>
              <a:ext cx="332380" cy="332380"/>
            </a:xfrm>
            <a:prstGeom prst="rtTriangle">
              <a:avLst/>
            </a:prstGeom>
            <a:solidFill>
              <a:srgbClr val="F1F1F1"/>
            </a:solidFill>
            <a:ln cap="flat" cmpd="sng" w="12700">
              <a:solidFill>
                <a:srgbClr val="CDCDC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7"/>
            <p:cNvSpPr/>
            <p:nvPr/>
          </p:nvSpPr>
          <p:spPr>
            <a:xfrm rot="5400000">
              <a:off x="1292346" y="3867638"/>
              <a:ext cx="354155" cy="354155"/>
            </a:xfrm>
            <a:prstGeom prst="rtTriangle">
              <a:avLst/>
            </a:prstGeom>
            <a:solidFill>
              <a:schemeClr val="accent3"/>
            </a:solidFill>
            <a:ln cap="flat" cmpd="sng" w="12700">
              <a:solidFill>
                <a:srgbClr val="D39D0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87" name="Google Shape;487;p7"/>
            <p:cNvGrpSpPr/>
            <p:nvPr/>
          </p:nvGrpSpPr>
          <p:grpSpPr>
            <a:xfrm>
              <a:off x="1292348" y="2892422"/>
              <a:ext cx="3253726" cy="1175461"/>
              <a:chOff x="502972" y="2709540"/>
              <a:chExt cx="3253726" cy="1175461"/>
            </a:xfrm>
          </p:grpSpPr>
          <p:sp>
            <p:nvSpPr>
              <p:cNvPr id="488" name="Google Shape;488;p7"/>
              <p:cNvSpPr/>
              <p:nvPr/>
            </p:nvSpPr>
            <p:spPr>
              <a:xfrm>
                <a:off x="502972" y="2709540"/>
                <a:ext cx="3157149" cy="1175461"/>
              </a:xfrm>
              <a:prstGeom prst="roundRect">
                <a:avLst>
                  <a:gd fmla="val 16667" name="adj"/>
                </a:avLst>
              </a:prstGeom>
              <a:solidFill>
                <a:schemeClr val="accent3"/>
              </a:solidFill>
              <a:ln cap="flat" cmpd="sng" w="12700">
                <a:solidFill>
                  <a:srgbClr val="D39D01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50800" rotWithShape="0" algn="tl" dir="2700000" dist="38100">
                  <a:srgbClr val="000000">
                    <a:alpha val="4000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9" name="Google Shape;489;p7"/>
              <p:cNvSpPr txBox="1"/>
              <p:nvPr/>
            </p:nvSpPr>
            <p:spPr>
              <a:xfrm>
                <a:off x="538408" y="2785802"/>
                <a:ext cx="3218290" cy="10041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pl-PL" sz="14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Jedna z klasy powiedziała że się na mnie zemści i napisał na grupie ze w innej szkole kradłam pieniądze. To nie jest prawda. (załączony prontscreen) </a:t>
                </a:r>
                <a:endParaRPr/>
              </a:p>
            </p:txBody>
          </p:sp>
        </p:grpSp>
        <p:grpSp>
          <p:nvGrpSpPr>
            <p:cNvPr id="490" name="Google Shape;490;p7"/>
            <p:cNvGrpSpPr/>
            <p:nvPr/>
          </p:nvGrpSpPr>
          <p:grpSpPr>
            <a:xfrm>
              <a:off x="2130949" y="4210156"/>
              <a:ext cx="2688215" cy="911637"/>
              <a:chOff x="960299" y="4066923"/>
              <a:chExt cx="3069490" cy="911637"/>
            </a:xfrm>
          </p:grpSpPr>
          <p:sp>
            <p:nvSpPr>
              <p:cNvPr id="491" name="Google Shape;491;p7"/>
              <p:cNvSpPr/>
              <p:nvPr/>
            </p:nvSpPr>
            <p:spPr>
              <a:xfrm>
                <a:off x="960299" y="4066923"/>
                <a:ext cx="3069490" cy="911637"/>
              </a:xfrm>
              <a:prstGeom prst="roundRect">
                <a:avLst>
                  <a:gd fmla="val 16667" name="adj"/>
                </a:avLst>
              </a:prstGeom>
              <a:solidFill>
                <a:srgbClr val="F1F1F1"/>
              </a:solidFill>
              <a:ln cap="flat" cmpd="sng" w="9525">
                <a:solidFill>
                  <a:srgbClr val="ABABAB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50800" rotWithShape="0" algn="tl" dir="2700000" dist="38100">
                  <a:srgbClr val="000000">
                    <a:alpha val="4000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2" name="Google Shape;492;p7"/>
              <p:cNvSpPr txBox="1"/>
              <p:nvPr/>
            </p:nvSpPr>
            <p:spPr>
              <a:xfrm>
                <a:off x="960299" y="4122927"/>
                <a:ext cx="3061743" cy="77367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pl-PL" sz="14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Chciałabym porozmawiać z tą uczennicą ale nie widzę jej imienia </a:t>
                </a:r>
                <a:br>
                  <a:rPr b="0" i="0" lang="pl-PL" sz="14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</a:br>
                <a:r>
                  <a:rPr b="0" i="0" lang="pl-PL" sz="14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i nazwiska. Czy możesz podać?</a:t>
                </a:r>
                <a:endParaRPr/>
              </a:p>
            </p:txBody>
          </p:sp>
        </p:grpSp>
        <p:sp>
          <p:nvSpPr>
            <p:cNvPr id="493" name="Google Shape;493;p7"/>
            <p:cNvSpPr/>
            <p:nvPr/>
          </p:nvSpPr>
          <p:spPr>
            <a:xfrm rot="5400000">
              <a:off x="1300298" y="5552368"/>
              <a:ext cx="266498" cy="266498"/>
            </a:xfrm>
            <a:prstGeom prst="rtTriangle">
              <a:avLst/>
            </a:prstGeom>
            <a:solidFill>
              <a:schemeClr val="accent3"/>
            </a:solidFill>
            <a:ln cap="flat" cmpd="sng" w="12700">
              <a:solidFill>
                <a:srgbClr val="D39D0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0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94" name="Google Shape;494;p7"/>
            <p:cNvGrpSpPr/>
            <p:nvPr/>
          </p:nvGrpSpPr>
          <p:grpSpPr>
            <a:xfrm>
              <a:off x="1292349" y="5262492"/>
              <a:ext cx="1869882" cy="432500"/>
              <a:chOff x="502973" y="4130424"/>
              <a:chExt cx="1869882" cy="432500"/>
            </a:xfrm>
          </p:grpSpPr>
          <p:sp>
            <p:nvSpPr>
              <p:cNvPr id="495" name="Google Shape;495;p7"/>
              <p:cNvSpPr/>
              <p:nvPr/>
            </p:nvSpPr>
            <p:spPr>
              <a:xfrm>
                <a:off x="502973" y="4130424"/>
                <a:ext cx="1869882" cy="432500"/>
              </a:xfrm>
              <a:prstGeom prst="roundRect">
                <a:avLst>
                  <a:gd fmla="val 16667" name="adj"/>
                </a:avLst>
              </a:prstGeom>
              <a:solidFill>
                <a:schemeClr val="accent3"/>
              </a:solidFill>
              <a:ln cap="flat" cmpd="sng" w="12700">
                <a:solidFill>
                  <a:srgbClr val="D39D01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50800" rotWithShape="0" algn="tl" dir="2700000" dist="38100">
                  <a:srgbClr val="000000">
                    <a:alpha val="4000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6" name="Google Shape;496;p7"/>
              <p:cNvSpPr txBox="1"/>
              <p:nvPr/>
            </p:nvSpPr>
            <p:spPr>
              <a:xfrm>
                <a:off x="567015" y="4190349"/>
                <a:ext cx="1484905" cy="3126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pl-PL" sz="14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[imię i nazwisko]</a:t>
                </a:r>
                <a:endParaRPr/>
              </a:p>
            </p:txBody>
          </p:sp>
        </p:grpSp>
      </p:grpSp>
      <p:cxnSp>
        <p:nvCxnSpPr>
          <p:cNvPr id="497" name="Google Shape;497;p7"/>
          <p:cNvCxnSpPr/>
          <p:nvPr/>
        </p:nvCxnSpPr>
        <p:spPr>
          <a:xfrm>
            <a:off x="6096000" y="1319917"/>
            <a:ext cx="0" cy="5756744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498" name="Google Shape;498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68313" y="1621503"/>
            <a:ext cx="759361" cy="948740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p7"/>
          <p:cNvSpPr/>
          <p:nvPr/>
        </p:nvSpPr>
        <p:spPr>
          <a:xfrm flipH="1" rot="-5400000">
            <a:off x="4542976" y="6320676"/>
            <a:ext cx="266498" cy="247117"/>
          </a:xfrm>
          <a:prstGeom prst="rtTriangle">
            <a:avLst/>
          </a:prstGeom>
          <a:solidFill>
            <a:srgbClr val="F1F1F1"/>
          </a:solidFill>
          <a:ln cap="flat" cmpd="sng" w="12700">
            <a:solidFill>
              <a:srgbClr val="CDCDC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00" name="Google Shape;500;p7"/>
          <p:cNvGrpSpPr/>
          <p:nvPr/>
        </p:nvGrpSpPr>
        <p:grpSpPr>
          <a:xfrm>
            <a:off x="2107513" y="5829598"/>
            <a:ext cx="2704866" cy="592398"/>
            <a:chOff x="1318064" y="4605417"/>
            <a:chExt cx="2704866" cy="592398"/>
          </a:xfrm>
        </p:grpSpPr>
        <p:sp>
          <p:nvSpPr>
            <p:cNvPr id="501" name="Google Shape;501;p7"/>
            <p:cNvSpPr/>
            <p:nvPr/>
          </p:nvSpPr>
          <p:spPr>
            <a:xfrm>
              <a:off x="1334641" y="4605417"/>
              <a:ext cx="2688289" cy="592398"/>
            </a:xfrm>
            <a:prstGeom prst="roundRect">
              <a:avLst>
                <a:gd fmla="val 16667" name="adj"/>
              </a:avLst>
            </a:prstGeom>
            <a:solidFill>
              <a:srgbClr val="F1F1F1"/>
            </a:solidFill>
            <a:ln cap="flat" cmpd="sng" w="9525">
              <a:solidFill>
                <a:srgbClr val="ABABAB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7"/>
            <p:cNvSpPr txBox="1"/>
            <p:nvPr/>
          </p:nvSpPr>
          <p:spPr>
            <a:xfrm>
              <a:off x="1318064" y="4630800"/>
              <a:ext cx="2692271" cy="54316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pl-PL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Porozmawiam z uczennicą to jest bardzo poważna sprawa. </a:t>
              </a:r>
              <a:endParaRPr/>
            </a:p>
          </p:txBody>
        </p:sp>
      </p:grpSp>
      <p:grpSp>
        <p:nvGrpSpPr>
          <p:cNvPr id="503" name="Google Shape;503;p7"/>
          <p:cNvGrpSpPr/>
          <p:nvPr/>
        </p:nvGrpSpPr>
        <p:grpSpPr>
          <a:xfrm>
            <a:off x="7403759" y="2892422"/>
            <a:ext cx="3526819" cy="2926444"/>
            <a:chOff x="1292346" y="2892422"/>
            <a:chExt cx="3526819" cy="2926444"/>
          </a:xfrm>
        </p:grpSpPr>
        <p:sp>
          <p:nvSpPr>
            <p:cNvPr id="504" name="Google Shape;504;p7"/>
            <p:cNvSpPr/>
            <p:nvPr/>
          </p:nvSpPr>
          <p:spPr>
            <a:xfrm flipH="1" rot="-5400000">
              <a:off x="4479999" y="4956431"/>
              <a:ext cx="332380" cy="332380"/>
            </a:xfrm>
            <a:prstGeom prst="rtTriangle">
              <a:avLst/>
            </a:prstGeom>
            <a:solidFill>
              <a:srgbClr val="F1F1F1"/>
            </a:solidFill>
            <a:ln cap="flat" cmpd="sng" w="12700">
              <a:solidFill>
                <a:srgbClr val="CDCDC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7"/>
            <p:cNvSpPr/>
            <p:nvPr/>
          </p:nvSpPr>
          <p:spPr>
            <a:xfrm rot="5400000">
              <a:off x="1292346" y="3867638"/>
              <a:ext cx="354155" cy="354155"/>
            </a:xfrm>
            <a:prstGeom prst="rtTriangle">
              <a:avLst/>
            </a:prstGeom>
            <a:solidFill>
              <a:schemeClr val="accent3"/>
            </a:solidFill>
            <a:ln cap="flat" cmpd="sng" w="12700">
              <a:solidFill>
                <a:srgbClr val="D39D0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06" name="Google Shape;506;p7"/>
            <p:cNvGrpSpPr/>
            <p:nvPr/>
          </p:nvGrpSpPr>
          <p:grpSpPr>
            <a:xfrm>
              <a:off x="1292348" y="2892422"/>
              <a:ext cx="3253726" cy="1175461"/>
              <a:chOff x="502972" y="2709540"/>
              <a:chExt cx="3253726" cy="1175461"/>
            </a:xfrm>
          </p:grpSpPr>
          <p:sp>
            <p:nvSpPr>
              <p:cNvPr id="507" name="Google Shape;507;p7"/>
              <p:cNvSpPr/>
              <p:nvPr/>
            </p:nvSpPr>
            <p:spPr>
              <a:xfrm>
                <a:off x="502972" y="2709540"/>
                <a:ext cx="3157149" cy="1175461"/>
              </a:xfrm>
              <a:prstGeom prst="roundRect">
                <a:avLst>
                  <a:gd fmla="val 16667" name="adj"/>
                </a:avLst>
              </a:prstGeom>
              <a:solidFill>
                <a:schemeClr val="accent3"/>
              </a:solidFill>
              <a:ln cap="flat" cmpd="sng" w="12700">
                <a:solidFill>
                  <a:srgbClr val="D39D01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50800" rotWithShape="0" algn="tl" dir="2700000" dist="38100">
                  <a:srgbClr val="000000">
                    <a:alpha val="4000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8" name="Google Shape;508;p7"/>
              <p:cNvSpPr txBox="1"/>
              <p:nvPr/>
            </p:nvSpPr>
            <p:spPr>
              <a:xfrm>
                <a:off x="538408" y="2801703"/>
                <a:ext cx="3218290" cy="10041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pl-PL" sz="14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[Imie i nazwisko] napisała że Patrycja (imie zmienione) kradła w XX [numer szkoły]. Patrycja się przejmuje i dzisiaj płakała i nie była w szkole. </a:t>
                </a:r>
                <a:endParaRPr/>
              </a:p>
            </p:txBody>
          </p:sp>
        </p:grpSp>
        <p:grpSp>
          <p:nvGrpSpPr>
            <p:cNvPr id="509" name="Google Shape;509;p7"/>
            <p:cNvGrpSpPr/>
            <p:nvPr/>
          </p:nvGrpSpPr>
          <p:grpSpPr>
            <a:xfrm>
              <a:off x="1755751" y="4210156"/>
              <a:ext cx="3063414" cy="911637"/>
              <a:chOff x="531886" y="4066923"/>
              <a:chExt cx="3497904" cy="911637"/>
            </a:xfrm>
          </p:grpSpPr>
          <p:sp>
            <p:nvSpPr>
              <p:cNvPr id="510" name="Google Shape;510;p7"/>
              <p:cNvSpPr/>
              <p:nvPr/>
            </p:nvSpPr>
            <p:spPr>
              <a:xfrm>
                <a:off x="700594" y="4066923"/>
                <a:ext cx="3329196" cy="911637"/>
              </a:xfrm>
              <a:prstGeom prst="roundRect">
                <a:avLst>
                  <a:gd fmla="val 16667" name="adj"/>
                </a:avLst>
              </a:prstGeom>
              <a:solidFill>
                <a:srgbClr val="F1F1F1"/>
              </a:solidFill>
              <a:ln cap="flat" cmpd="sng" w="9525">
                <a:solidFill>
                  <a:srgbClr val="ABABAB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50800" rotWithShape="0" algn="tl" dir="2700000" dist="38100">
                  <a:srgbClr val="000000">
                    <a:alpha val="4000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1" name="Google Shape;511;p7"/>
              <p:cNvSpPr txBox="1"/>
              <p:nvPr/>
            </p:nvSpPr>
            <p:spPr>
              <a:xfrm>
                <a:off x="531886" y="4122927"/>
                <a:ext cx="3490156" cy="77367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pl-PL" sz="14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Wiem już o tej sprawie i podjęliśmy </a:t>
                </a:r>
                <a:br>
                  <a:rPr b="0" i="0" lang="pl-PL" sz="14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</a:br>
                <a:r>
                  <a:rPr b="0" i="0" lang="pl-PL" sz="14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z zespołem odpowiednie kroki. Jesteś bardzo dobrą koleżanką. Brawo! </a:t>
                </a:r>
                <a:endParaRPr/>
              </a:p>
            </p:txBody>
          </p:sp>
        </p:grpSp>
        <p:sp>
          <p:nvSpPr>
            <p:cNvPr id="512" name="Google Shape;512;p7"/>
            <p:cNvSpPr/>
            <p:nvPr/>
          </p:nvSpPr>
          <p:spPr>
            <a:xfrm rot="5400000">
              <a:off x="1300298" y="5552368"/>
              <a:ext cx="266498" cy="266498"/>
            </a:xfrm>
            <a:prstGeom prst="rtTriangle">
              <a:avLst/>
            </a:prstGeom>
            <a:solidFill>
              <a:schemeClr val="accent3"/>
            </a:solidFill>
            <a:ln cap="flat" cmpd="sng" w="12700">
              <a:solidFill>
                <a:srgbClr val="D39D0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0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13" name="Google Shape;513;p7"/>
            <p:cNvGrpSpPr/>
            <p:nvPr/>
          </p:nvGrpSpPr>
          <p:grpSpPr>
            <a:xfrm>
              <a:off x="1292349" y="5262492"/>
              <a:ext cx="1869882" cy="432500"/>
              <a:chOff x="502973" y="4130424"/>
              <a:chExt cx="1869882" cy="432500"/>
            </a:xfrm>
          </p:grpSpPr>
          <p:sp>
            <p:nvSpPr>
              <p:cNvPr id="514" name="Google Shape;514;p7"/>
              <p:cNvSpPr/>
              <p:nvPr/>
            </p:nvSpPr>
            <p:spPr>
              <a:xfrm>
                <a:off x="502973" y="4130424"/>
                <a:ext cx="1869882" cy="432500"/>
              </a:xfrm>
              <a:prstGeom prst="roundRect">
                <a:avLst>
                  <a:gd fmla="val 16667" name="adj"/>
                </a:avLst>
              </a:prstGeom>
              <a:solidFill>
                <a:schemeClr val="accent3"/>
              </a:solidFill>
              <a:ln cap="flat" cmpd="sng" w="12700">
                <a:solidFill>
                  <a:srgbClr val="D39D01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50800" rotWithShape="0" algn="tl" dir="2700000" dist="38100">
                  <a:srgbClr val="000000">
                    <a:alpha val="4000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5" name="Google Shape;515;p7"/>
              <p:cNvSpPr txBox="1"/>
              <p:nvPr/>
            </p:nvSpPr>
            <p:spPr>
              <a:xfrm>
                <a:off x="567015" y="4190349"/>
                <a:ext cx="1484905" cy="3126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pl-PL" sz="14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A ok. Spoko </a:t>
                </a:r>
                <a:endParaRPr/>
              </a:p>
            </p:txBody>
          </p:sp>
        </p:grpSp>
      </p:grpSp>
      <p:pic>
        <p:nvPicPr>
          <p:cNvPr id="516" name="Google Shape;516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47554" y="1585468"/>
            <a:ext cx="787488" cy="979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108998" y="1585468"/>
            <a:ext cx="787488" cy="979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416486" y="1630283"/>
            <a:ext cx="793770" cy="9502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9"/>
          <p:cNvSpPr/>
          <p:nvPr/>
        </p:nvSpPr>
        <p:spPr>
          <a:xfrm>
            <a:off x="0" y="1510748"/>
            <a:ext cx="12204705" cy="534725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Google Shape;524;p9"/>
          <p:cNvSpPr/>
          <p:nvPr/>
        </p:nvSpPr>
        <p:spPr>
          <a:xfrm>
            <a:off x="3077623" y="1510748"/>
            <a:ext cx="6088253" cy="53472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5" name="Google Shape;525;p9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r>
              <a:rPr lang="pl-PL"/>
              <a:t>Zgłoszenia uczniów  </a:t>
            </a:r>
            <a:endParaRPr/>
          </a:p>
        </p:txBody>
      </p:sp>
      <p:sp>
        <p:nvSpPr>
          <p:cNvPr id="526" name="Google Shape;526;p9"/>
          <p:cNvSpPr/>
          <p:nvPr/>
        </p:nvSpPr>
        <p:spPr>
          <a:xfrm rot="5400000">
            <a:off x="4345644" y="3392275"/>
            <a:ext cx="354155" cy="354155"/>
          </a:xfrm>
          <a:prstGeom prst="rtTriangle">
            <a:avLst/>
          </a:prstGeom>
          <a:solidFill>
            <a:schemeClr val="accent3"/>
          </a:solidFill>
          <a:ln cap="flat" cmpd="sng" w="12700">
            <a:solidFill>
              <a:srgbClr val="D39D0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27" name="Google Shape;527;p9"/>
          <p:cNvGrpSpPr/>
          <p:nvPr/>
        </p:nvGrpSpPr>
        <p:grpSpPr>
          <a:xfrm>
            <a:off x="4345646" y="2892423"/>
            <a:ext cx="3253726" cy="695968"/>
            <a:chOff x="502972" y="2709541"/>
            <a:chExt cx="3253726" cy="695968"/>
          </a:xfrm>
        </p:grpSpPr>
        <p:sp>
          <p:nvSpPr>
            <p:cNvPr id="528" name="Google Shape;528;p9"/>
            <p:cNvSpPr/>
            <p:nvPr/>
          </p:nvSpPr>
          <p:spPr>
            <a:xfrm>
              <a:off x="502972" y="2709541"/>
              <a:ext cx="3157149" cy="695968"/>
            </a:xfrm>
            <a:prstGeom prst="roundRect">
              <a:avLst>
                <a:gd fmla="val 16667" name="adj"/>
              </a:avLst>
            </a:prstGeom>
            <a:solidFill>
              <a:schemeClr val="accent3"/>
            </a:solidFill>
            <a:ln cap="flat" cmpd="sng" w="12700">
              <a:solidFill>
                <a:srgbClr val="D39D0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9"/>
            <p:cNvSpPr txBox="1"/>
            <p:nvPr/>
          </p:nvSpPr>
          <p:spPr>
            <a:xfrm>
              <a:off x="538408" y="2785802"/>
              <a:ext cx="3218290" cy="54316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pl-PL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Karolina i Sonia kpią ze mnie. Namawiają klasę. Kłamią o mnie </a:t>
              </a:r>
              <a:endParaRPr/>
            </a:p>
          </p:txBody>
        </p:sp>
      </p:grpSp>
      <p:grpSp>
        <p:nvGrpSpPr>
          <p:cNvPr id="530" name="Google Shape;530;p9"/>
          <p:cNvGrpSpPr/>
          <p:nvPr/>
        </p:nvGrpSpPr>
        <p:grpSpPr>
          <a:xfrm>
            <a:off x="5181772" y="3797421"/>
            <a:ext cx="2707669" cy="1947325"/>
            <a:chOff x="8993309" y="4828112"/>
            <a:chExt cx="2707669" cy="1947325"/>
          </a:xfrm>
        </p:grpSpPr>
        <p:sp>
          <p:nvSpPr>
            <p:cNvPr id="531" name="Google Shape;531;p9"/>
            <p:cNvSpPr/>
            <p:nvPr/>
          </p:nvSpPr>
          <p:spPr>
            <a:xfrm flipH="1" rot="-5400000">
              <a:off x="11361813" y="5359326"/>
              <a:ext cx="332380" cy="332380"/>
            </a:xfrm>
            <a:prstGeom prst="rtTriangle">
              <a:avLst/>
            </a:prstGeom>
            <a:solidFill>
              <a:srgbClr val="F1F1F1"/>
            </a:solidFill>
            <a:ln cap="flat" cmpd="sng" w="12700">
              <a:solidFill>
                <a:srgbClr val="CDCDC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32" name="Google Shape;532;p9"/>
            <p:cNvGrpSpPr/>
            <p:nvPr/>
          </p:nvGrpSpPr>
          <p:grpSpPr>
            <a:xfrm>
              <a:off x="9012763" y="4828112"/>
              <a:ext cx="2688215" cy="599165"/>
              <a:chOff x="960299" y="4830158"/>
              <a:chExt cx="3069490" cy="599165"/>
            </a:xfrm>
          </p:grpSpPr>
          <p:sp>
            <p:nvSpPr>
              <p:cNvPr id="533" name="Google Shape;533;p9"/>
              <p:cNvSpPr/>
              <p:nvPr/>
            </p:nvSpPr>
            <p:spPr>
              <a:xfrm>
                <a:off x="960299" y="4830158"/>
                <a:ext cx="3069490" cy="599165"/>
              </a:xfrm>
              <a:prstGeom prst="roundRect">
                <a:avLst>
                  <a:gd fmla="val 16667" name="adj"/>
                </a:avLst>
              </a:prstGeom>
              <a:solidFill>
                <a:srgbClr val="F1F1F1"/>
              </a:solidFill>
              <a:ln cap="flat" cmpd="sng" w="9525">
                <a:solidFill>
                  <a:srgbClr val="ABABAB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50800" rotWithShape="0" algn="tl" dir="2700000" dist="38100">
                  <a:srgbClr val="000000">
                    <a:alpha val="4000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4" name="Google Shape;534;p9"/>
              <p:cNvSpPr txBox="1"/>
              <p:nvPr/>
            </p:nvSpPr>
            <p:spPr>
              <a:xfrm>
                <a:off x="960299" y="4854357"/>
                <a:ext cx="3061743" cy="5431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pl-PL" sz="14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Czy mogłabyś/mógłbyś napisać coś więcej o tej sytuacji</a:t>
                </a:r>
                <a:endParaRPr/>
              </a:p>
            </p:txBody>
          </p:sp>
        </p:grpSp>
        <p:sp>
          <p:nvSpPr>
            <p:cNvPr id="535" name="Google Shape;535;p9"/>
            <p:cNvSpPr/>
            <p:nvPr/>
          </p:nvSpPr>
          <p:spPr>
            <a:xfrm flipH="1" rot="-5400000">
              <a:off x="11363056" y="6443057"/>
              <a:ext cx="332380" cy="332380"/>
            </a:xfrm>
            <a:prstGeom prst="rtTriangle">
              <a:avLst/>
            </a:prstGeom>
            <a:solidFill>
              <a:srgbClr val="F1F1F1"/>
            </a:solidFill>
            <a:ln cap="flat" cmpd="sng" w="12700">
              <a:solidFill>
                <a:srgbClr val="CDCDC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9"/>
            <p:cNvSpPr/>
            <p:nvPr/>
          </p:nvSpPr>
          <p:spPr>
            <a:xfrm>
              <a:off x="9005904" y="5713721"/>
              <a:ext cx="2688289" cy="852768"/>
            </a:xfrm>
            <a:prstGeom prst="roundRect">
              <a:avLst>
                <a:gd fmla="val 16667" name="adj"/>
              </a:avLst>
            </a:prstGeom>
            <a:solidFill>
              <a:srgbClr val="F1F1F1"/>
            </a:solidFill>
            <a:ln cap="flat" cmpd="sng" w="9525">
              <a:solidFill>
                <a:srgbClr val="ABABAB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9"/>
            <p:cNvSpPr txBox="1"/>
            <p:nvPr/>
          </p:nvSpPr>
          <p:spPr>
            <a:xfrm>
              <a:off x="8993309" y="5739104"/>
              <a:ext cx="2688289" cy="7736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pl-PL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Jeśli nie prześlesz informacji </a:t>
              </a:r>
              <a:br>
                <a:rPr b="0" i="0" lang="pl-PL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b="0" i="0" lang="pl-PL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nie będę mogła interweniować. Do której klasy chodzisz? </a:t>
              </a:r>
              <a:endParaRPr/>
            </a:p>
          </p:txBody>
        </p:sp>
      </p:grpSp>
      <p:pic>
        <p:nvPicPr>
          <p:cNvPr id="538" name="Google Shape;538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04147" y="1562035"/>
            <a:ext cx="797295" cy="988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16789" y="1606671"/>
            <a:ext cx="764183" cy="97893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40" name="Google Shape;540;p9"/>
          <p:cNvCxnSpPr/>
          <p:nvPr/>
        </p:nvCxnSpPr>
        <p:spPr>
          <a:xfrm>
            <a:off x="3080472" y="1319917"/>
            <a:ext cx="0" cy="5756744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41" name="Google Shape;541;p9"/>
          <p:cNvCxnSpPr/>
          <p:nvPr/>
        </p:nvCxnSpPr>
        <p:spPr>
          <a:xfrm>
            <a:off x="9165876" y="1319917"/>
            <a:ext cx="0" cy="5756744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10"/>
          <p:cNvSpPr/>
          <p:nvPr/>
        </p:nvSpPr>
        <p:spPr>
          <a:xfrm>
            <a:off x="0" y="1510748"/>
            <a:ext cx="12204705" cy="53472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7" name="Google Shape;547;p10"/>
          <p:cNvSpPr/>
          <p:nvPr/>
        </p:nvSpPr>
        <p:spPr>
          <a:xfrm>
            <a:off x="3077623" y="1510748"/>
            <a:ext cx="6088253" cy="534725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8" name="Google Shape;548;p10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r>
              <a:rPr lang="pl-PL"/>
              <a:t>Zgłoszenia uczniów  </a:t>
            </a:r>
            <a:endParaRPr/>
          </a:p>
        </p:txBody>
      </p:sp>
      <p:sp>
        <p:nvSpPr>
          <p:cNvPr id="549" name="Google Shape;549;p10"/>
          <p:cNvSpPr/>
          <p:nvPr/>
        </p:nvSpPr>
        <p:spPr>
          <a:xfrm rot="5400000">
            <a:off x="4345644" y="3940914"/>
            <a:ext cx="354155" cy="354155"/>
          </a:xfrm>
          <a:prstGeom prst="rtTriangle">
            <a:avLst/>
          </a:prstGeom>
          <a:solidFill>
            <a:schemeClr val="accent3"/>
          </a:solidFill>
          <a:ln cap="flat" cmpd="sng" w="12700">
            <a:solidFill>
              <a:srgbClr val="D39D0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50" name="Google Shape;550;p10"/>
          <p:cNvGrpSpPr/>
          <p:nvPr/>
        </p:nvGrpSpPr>
        <p:grpSpPr>
          <a:xfrm>
            <a:off x="4345646" y="2892422"/>
            <a:ext cx="3375071" cy="1215273"/>
            <a:chOff x="502972" y="2709540"/>
            <a:chExt cx="3375071" cy="1215273"/>
          </a:xfrm>
        </p:grpSpPr>
        <p:sp>
          <p:nvSpPr>
            <p:cNvPr id="551" name="Google Shape;551;p10"/>
            <p:cNvSpPr/>
            <p:nvPr/>
          </p:nvSpPr>
          <p:spPr>
            <a:xfrm>
              <a:off x="502972" y="2709540"/>
              <a:ext cx="3375071" cy="1215273"/>
            </a:xfrm>
            <a:prstGeom prst="roundRect">
              <a:avLst>
                <a:gd fmla="val 16667" name="adj"/>
              </a:avLst>
            </a:prstGeom>
            <a:solidFill>
              <a:schemeClr val="accent3"/>
            </a:solidFill>
            <a:ln cap="flat" cmpd="sng" w="12700">
              <a:solidFill>
                <a:srgbClr val="D39D0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10"/>
            <p:cNvSpPr txBox="1"/>
            <p:nvPr/>
          </p:nvSpPr>
          <p:spPr>
            <a:xfrm>
              <a:off x="538408" y="2785802"/>
              <a:ext cx="3218290" cy="100418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pl-PL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W zeszłym roku chodziłem do psychologa bo sobie nie radziłem. Teraz nie ma już tego pana a mama nie wie gdzie znaleźć innego. Czy pan może mi powiedzieć. </a:t>
              </a:r>
              <a:endParaRPr/>
            </a:p>
          </p:txBody>
        </p:sp>
      </p:grpSp>
      <p:grpSp>
        <p:nvGrpSpPr>
          <p:cNvPr id="553" name="Google Shape;553;p10"/>
          <p:cNvGrpSpPr/>
          <p:nvPr/>
        </p:nvGrpSpPr>
        <p:grpSpPr>
          <a:xfrm>
            <a:off x="5108050" y="4362160"/>
            <a:ext cx="2758870" cy="1318403"/>
            <a:chOff x="5108050" y="4699599"/>
            <a:chExt cx="2758870" cy="1318403"/>
          </a:xfrm>
        </p:grpSpPr>
        <p:sp>
          <p:nvSpPr>
            <p:cNvPr id="554" name="Google Shape;554;p10"/>
            <p:cNvSpPr/>
            <p:nvPr/>
          </p:nvSpPr>
          <p:spPr>
            <a:xfrm flipH="1" rot="-5400000">
              <a:off x="7426518" y="5577600"/>
              <a:ext cx="440402" cy="440402"/>
            </a:xfrm>
            <a:prstGeom prst="rtTriangle">
              <a:avLst/>
            </a:prstGeom>
            <a:solidFill>
              <a:srgbClr val="F1F1F1"/>
            </a:solidFill>
            <a:ln cap="flat" cmpd="sng" w="12700">
              <a:solidFill>
                <a:srgbClr val="CDCDC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10"/>
            <p:cNvSpPr/>
            <p:nvPr/>
          </p:nvSpPr>
          <p:spPr>
            <a:xfrm>
              <a:off x="5177388" y="4699599"/>
              <a:ext cx="2688289" cy="1096901"/>
            </a:xfrm>
            <a:prstGeom prst="roundRect">
              <a:avLst>
                <a:gd fmla="val 16667" name="adj"/>
              </a:avLst>
            </a:prstGeom>
            <a:solidFill>
              <a:srgbClr val="F1F1F1"/>
            </a:solidFill>
            <a:ln cap="flat" cmpd="sng" w="9525">
              <a:solidFill>
                <a:srgbClr val="ABABAB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10"/>
            <p:cNvSpPr txBox="1"/>
            <p:nvPr/>
          </p:nvSpPr>
          <p:spPr>
            <a:xfrm>
              <a:off x="5108050" y="4724983"/>
              <a:ext cx="2688289" cy="100418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pl-PL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Poproś mamę żeby przyszła albo napisała do Pani psycholog w szkole. Tu jest numer telefonu i mail: xxxxxxxxxxxxxxxxxxxxxxxx</a:t>
              </a:r>
              <a:endPara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7" name="Google Shape;557;p10"/>
          <p:cNvGrpSpPr/>
          <p:nvPr/>
        </p:nvGrpSpPr>
        <p:grpSpPr>
          <a:xfrm>
            <a:off x="4350031" y="5681111"/>
            <a:ext cx="1548950" cy="608539"/>
            <a:chOff x="4350031" y="5174902"/>
            <a:chExt cx="1548950" cy="608539"/>
          </a:xfrm>
        </p:grpSpPr>
        <p:sp>
          <p:nvSpPr>
            <p:cNvPr id="558" name="Google Shape;558;p10"/>
            <p:cNvSpPr/>
            <p:nvPr/>
          </p:nvSpPr>
          <p:spPr>
            <a:xfrm rot="5400000">
              <a:off x="4350031" y="5480680"/>
              <a:ext cx="302761" cy="302761"/>
            </a:xfrm>
            <a:prstGeom prst="rtTriangle">
              <a:avLst/>
            </a:prstGeom>
            <a:solidFill>
              <a:schemeClr val="accent3"/>
            </a:solidFill>
            <a:ln cap="flat" cmpd="sng" w="12700">
              <a:solidFill>
                <a:srgbClr val="D39D0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0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59" name="Google Shape;559;p10"/>
            <p:cNvGrpSpPr/>
            <p:nvPr/>
          </p:nvGrpSpPr>
          <p:grpSpPr>
            <a:xfrm>
              <a:off x="4350034" y="5174902"/>
              <a:ext cx="1548947" cy="432500"/>
              <a:chOff x="502973" y="4130424"/>
              <a:chExt cx="1548947" cy="432500"/>
            </a:xfrm>
          </p:grpSpPr>
          <p:sp>
            <p:nvSpPr>
              <p:cNvPr id="560" name="Google Shape;560;p10"/>
              <p:cNvSpPr/>
              <p:nvPr/>
            </p:nvSpPr>
            <p:spPr>
              <a:xfrm>
                <a:off x="502973" y="4130424"/>
                <a:ext cx="1056853" cy="432500"/>
              </a:xfrm>
              <a:prstGeom prst="roundRect">
                <a:avLst>
                  <a:gd fmla="val 16667" name="adj"/>
                </a:avLst>
              </a:prstGeom>
              <a:solidFill>
                <a:schemeClr val="accent3"/>
              </a:solidFill>
              <a:ln cap="flat" cmpd="sng" w="12700">
                <a:solidFill>
                  <a:srgbClr val="D39D01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50800" rotWithShape="0" algn="tl" dir="2700000" dist="38100">
                  <a:srgbClr val="000000">
                    <a:alpha val="4000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1" name="Google Shape;561;p10"/>
              <p:cNvSpPr txBox="1"/>
              <p:nvPr/>
            </p:nvSpPr>
            <p:spPr>
              <a:xfrm>
                <a:off x="567015" y="4190349"/>
                <a:ext cx="1484905" cy="3126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pl-PL" sz="14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Dziękuję</a:t>
                </a:r>
                <a:endParaRPr/>
              </a:p>
            </p:txBody>
          </p:sp>
        </p:grpSp>
      </p:grpSp>
      <p:pic>
        <p:nvPicPr>
          <p:cNvPr id="562" name="Google Shape;562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95281" y="1585468"/>
            <a:ext cx="787488" cy="979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Google Shape;563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23510" y="1592493"/>
            <a:ext cx="773210" cy="97921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64" name="Google Shape;564;p10"/>
          <p:cNvCxnSpPr/>
          <p:nvPr/>
        </p:nvCxnSpPr>
        <p:spPr>
          <a:xfrm>
            <a:off x="3080472" y="1319917"/>
            <a:ext cx="0" cy="5756744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65" name="Google Shape;565;p10"/>
          <p:cNvCxnSpPr/>
          <p:nvPr/>
        </p:nvCxnSpPr>
        <p:spPr>
          <a:xfrm>
            <a:off x="9165876" y="1319917"/>
            <a:ext cx="0" cy="5756744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11"/>
          <p:cNvSpPr/>
          <p:nvPr/>
        </p:nvSpPr>
        <p:spPr>
          <a:xfrm>
            <a:off x="8029293" y="1510748"/>
            <a:ext cx="4162707" cy="534725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1" name="Google Shape;571;p11"/>
          <p:cNvSpPr/>
          <p:nvPr/>
        </p:nvSpPr>
        <p:spPr>
          <a:xfrm>
            <a:off x="4185894" y="1510748"/>
            <a:ext cx="3825538" cy="53472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" name="Google Shape;572;p11"/>
          <p:cNvSpPr/>
          <p:nvPr/>
        </p:nvSpPr>
        <p:spPr>
          <a:xfrm>
            <a:off x="2" y="1510748"/>
            <a:ext cx="4173119" cy="534725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3" name="Google Shape;573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62052" y="1601669"/>
            <a:ext cx="769097" cy="948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Google Shape;574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71616" y="1601669"/>
            <a:ext cx="769097" cy="948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947923" y="1601669"/>
            <a:ext cx="769097" cy="948740"/>
          </a:xfrm>
          <a:prstGeom prst="rect">
            <a:avLst/>
          </a:prstGeom>
          <a:noFill/>
          <a:ln>
            <a:noFill/>
          </a:ln>
        </p:spPr>
      </p:pic>
      <p:sp>
        <p:nvSpPr>
          <p:cNvPr id="576" name="Google Shape;576;p11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r>
              <a:rPr lang="pl-PL"/>
              <a:t>Zgłoszenia uczniów  </a:t>
            </a:r>
            <a:endParaRPr/>
          </a:p>
        </p:txBody>
      </p:sp>
      <p:grpSp>
        <p:nvGrpSpPr>
          <p:cNvPr id="577" name="Google Shape;577;p11"/>
          <p:cNvGrpSpPr/>
          <p:nvPr/>
        </p:nvGrpSpPr>
        <p:grpSpPr>
          <a:xfrm>
            <a:off x="455822" y="2892422"/>
            <a:ext cx="3253728" cy="1852684"/>
            <a:chOff x="455822" y="2892422"/>
            <a:chExt cx="3253728" cy="1852684"/>
          </a:xfrm>
        </p:grpSpPr>
        <p:sp>
          <p:nvSpPr>
            <p:cNvPr id="578" name="Google Shape;578;p11"/>
            <p:cNvSpPr/>
            <p:nvPr/>
          </p:nvSpPr>
          <p:spPr>
            <a:xfrm rot="5400000">
              <a:off x="455822" y="4336994"/>
              <a:ext cx="408112" cy="408112"/>
            </a:xfrm>
            <a:prstGeom prst="rtTriangle">
              <a:avLst/>
            </a:prstGeom>
            <a:solidFill>
              <a:schemeClr val="accent3"/>
            </a:solidFill>
            <a:ln cap="flat" cmpd="sng" w="12700">
              <a:solidFill>
                <a:srgbClr val="D39D0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79" name="Google Shape;579;p11"/>
            <p:cNvGrpSpPr/>
            <p:nvPr/>
          </p:nvGrpSpPr>
          <p:grpSpPr>
            <a:xfrm>
              <a:off x="455824" y="2892422"/>
              <a:ext cx="3253726" cy="1661899"/>
              <a:chOff x="502972" y="2709540"/>
              <a:chExt cx="3253726" cy="1661899"/>
            </a:xfrm>
          </p:grpSpPr>
          <p:sp>
            <p:nvSpPr>
              <p:cNvPr id="580" name="Google Shape;580;p11"/>
              <p:cNvSpPr/>
              <p:nvPr/>
            </p:nvSpPr>
            <p:spPr>
              <a:xfrm>
                <a:off x="502972" y="2709540"/>
                <a:ext cx="3157149" cy="1661899"/>
              </a:xfrm>
              <a:prstGeom prst="roundRect">
                <a:avLst>
                  <a:gd fmla="val 16667" name="adj"/>
                </a:avLst>
              </a:prstGeom>
              <a:solidFill>
                <a:schemeClr val="accent3"/>
              </a:solidFill>
              <a:ln cap="flat" cmpd="sng" w="12700">
                <a:solidFill>
                  <a:srgbClr val="D39D01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50800" rotWithShape="0" algn="tl" dir="2700000" dist="38100">
                  <a:srgbClr val="000000">
                    <a:alpha val="4000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1" name="Google Shape;581;p11"/>
              <p:cNvSpPr txBox="1"/>
              <p:nvPr/>
            </p:nvSpPr>
            <p:spPr>
              <a:xfrm>
                <a:off x="538408" y="2785802"/>
                <a:ext cx="3218290" cy="146520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i="0" lang="pl-PL" sz="14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Zgłoszenie:</a:t>
                </a:r>
                <a:br>
                  <a:rPr b="0" i="0" lang="pl-PL" sz="14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</a:br>
                <a:r>
                  <a:rPr b="0" i="0" lang="pl-PL" sz="14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Miejsce: Zwykle w klasie</a:t>
                </a:r>
                <a:br>
                  <a:rPr b="0" i="0" lang="pl-PL" sz="14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</a:br>
                <a:r>
                  <a:rPr b="0" i="0" lang="pl-PL" sz="14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Kto: Grupa dziewczyn</a:t>
                </a:r>
                <a:br>
                  <a:rPr b="0" i="0" lang="pl-PL" sz="14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</a:br>
                <a:r>
                  <a:rPr b="0" i="0" lang="pl-PL" sz="14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Komu: Ja</a:t>
                </a:r>
                <a:br>
                  <a:rPr b="0" i="0" lang="pl-PL" sz="14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</a:br>
                <a:r>
                  <a:rPr b="0" i="0" lang="pl-PL" sz="14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Co się wydarzyło: Obgadują mnie</a:t>
                </a:r>
                <a:br>
                  <a:rPr b="0" i="0" lang="pl-PL" sz="14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</a:br>
                <a:r>
                  <a:rPr b="0" i="0" lang="pl-PL" sz="14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Byłem/am ofiarą: Tak</a:t>
                </a:r>
                <a:endParaRPr b="0" i="0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82" name="Google Shape;582;p11"/>
          <p:cNvGrpSpPr/>
          <p:nvPr/>
        </p:nvGrpSpPr>
        <p:grpSpPr>
          <a:xfrm>
            <a:off x="1319456" y="4639873"/>
            <a:ext cx="2688215" cy="1078655"/>
            <a:chOff x="-3003866" y="4319689"/>
            <a:chExt cx="2688215" cy="1078655"/>
          </a:xfrm>
        </p:grpSpPr>
        <p:sp>
          <p:nvSpPr>
            <p:cNvPr id="583" name="Google Shape;583;p11"/>
            <p:cNvSpPr/>
            <p:nvPr/>
          </p:nvSpPr>
          <p:spPr>
            <a:xfrm flipH="1" rot="-5400000">
              <a:off x="-654816" y="5065964"/>
              <a:ext cx="332380" cy="332380"/>
            </a:xfrm>
            <a:prstGeom prst="rtTriangle">
              <a:avLst/>
            </a:prstGeom>
            <a:solidFill>
              <a:srgbClr val="F1F1F1"/>
            </a:solidFill>
            <a:ln cap="flat" cmpd="sng" w="12700">
              <a:solidFill>
                <a:srgbClr val="CDCDC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84" name="Google Shape;584;p11"/>
            <p:cNvGrpSpPr/>
            <p:nvPr/>
          </p:nvGrpSpPr>
          <p:grpSpPr>
            <a:xfrm>
              <a:off x="-3003866" y="4319689"/>
              <a:ext cx="2688215" cy="911637"/>
              <a:chOff x="960299" y="4066923"/>
              <a:chExt cx="3069490" cy="911637"/>
            </a:xfrm>
          </p:grpSpPr>
          <p:sp>
            <p:nvSpPr>
              <p:cNvPr id="585" name="Google Shape;585;p11"/>
              <p:cNvSpPr/>
              <p:nvPr/>
            </p:nvSpPr>
            <p:spPr>
              <a:xfrm>
                <a:off x="960299" y="4066923"/>
                <a:ext cx="3069490" cy="911637"/>
              </a:xfrm>
              <a:prstGeom prst="roundRect">
                <a:avLst>
                  <a:gd fmla="val 16667" name="adj"/>
                </a:avLst>
              </a:prstGeom>
              <a:solidFill>
                <a:srgbClr val="F1F1F1"/>
              </a:solidFill>
              <a:ln cap="flat" cmpd="sng" w="9525">
                <a:solidFill>
                  <a:srgbClr val="ABABAB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50800" rotWithShape="0" algn="tl" dir="2700000" dist="38100">
                  <a:srgbClr val="000000">
                    <a:alpha val="4000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6" name="Google Shape;586;p11"/>
              <p:cNvSpPr txBox="1"/>
              <p:nvPr/>
            </p:nvSpPr>
            <p:spPr>
              <a:xfrm>
                <a:off x="960299" y="4122927"/>
                <a:ext cx="3061743" cy="77367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pl-PL" sz="14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Dziękuję za Twoje zgłoszenie. Napisz mi proszę, czy to się zdarzyło tylko raz czy się powtarza</a:t>
                </a:r>
                <a:endParaRPr/>
              </a:p>
            </p:txBody>
          </p:sp>
        </p:grpSp>
      </p:grpSp>
      <p:sp>
        <p:nvSpPr>
          <p:cNvPr id="587" name="Google Shape;587;p11"/>
          <p:cNvSpPr/>
          <p:nvPr/>
        </p:nvSpPr>
        <p:spPr>
          <a:xfrm rot="5400000">
            <a:off x="-3834517" y="5661901"/>
            <a:ext cx="266498" cy="266498"/>
          </a:xfrm>
          <a:prstGeom prst="rtTriangle">
            <a:avLst/>
          </a:prstGeom>
          <a:solidFill>
            <a:schemeClr val="accent3"/>
          </a:solidFill>
          <a:ln cap="flat" cmpd="sng" w="12700">
            <a:solidFill>
              <a:srgbClr val="D39D0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88" name="Google Shape;588;p11"/>
          <p:cNvGrpSpPr/>
          <p:nvPr/>
        </p:nvGrpSpPr>
        <p:grpSpPr>
          <a:xfrm>
            <a:off x="-3842466" y="5372025"/>
            <a:ext cx="1869882" cy="432500"/>
            <a:chOff x="502973" y="4130424"/>
            <a:chExt cx="1869882" cy="432500"/>
          </a:xfrm>
        </p:grpSpPr>
        <p:sp>
          <p:nvSpPr>
            <p:cNvPr id="589" name="Google Shape;589;p11"/>
            <p:cNvSpPr/>
            <p:nvPr/>
          </p:nvSpPr>
          <p:spPr>
            <a:xfrm>
              <a:off x="502973" y="4130424"/>
              <a:ext cx="1869882" cy="432500"/>
            </a:xfrm>
            <a:prstGeom prst="roundRect">
              <a:avLst>
                <a:gd fmla="val 16667" name="adj"/>
              </a:avLst>
            </a:prstGeom>
            <a:solidFill>
              <a:schemeClr val="accent3"/>
            </a:solidFill>
            <a:ln cap="flat" cmpd="sng" w="12700">
              <a:solidFill>
                <a:srgbClr val="D39D0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11"/>
            <p:cNvSpPr txBox="1"/>
            <p:nvPr/>
          </p:nvSpPr>
          <p:spPr>
            <a:xfrm>
              <a:off x="567015" y="4190349"/>
              <a:ext cx="1484905" cy="3126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pl-PL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[imię i nazwisko]</a:t>
              </a:r>
              <a:endParaRPr/>
            </a:p>
          </p:txBody>
        </p:sp>
      </p:grpSp>
      <p:sp>
        <p:nvSpPr>
          <p:cNvPr id="591" name="Google Shape;591;p11"/>
          <p:cNvSpPr/>
          <p:nvPr/>
        </p:nvSpPr>
        <p:spPr>
          <a:xfrm flipH="1" rot="-5400000">
            <a:off x="-591839" y="6430209"/>
            <a:ext cx="266498" cy="247117"/>
          </a:xfrm>
          <a:prstGeom prst="rtTriangle">
            <a:avLst/>
          </a:prstGeom>
          <a:solidFill>
            <a:srgbClr val="F1F1F1"/>
          </a:solidFill>
          <a:ln cap="flat" cmpd="sng" w="12700">
            <a:solidFill>
              <a:srgbClr val="CDCDC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92" name="Google Shape;592;p11"/>
          <p:cNvGrpSpPr/>
          <p:nvPr/>
        </p:nvGrpSpPr>
        <p:grpSpPr>
          <a:xfrm>
            <a:off x="-3027302" y="5939131"/>
            <a:ext cx="2704866" cy="592398"/>
            <a:chOff x="1318064" y="4605417"/>
            <a:chExt cx="2704866" cy="592398"/>
          </a:xfrm>
        </p:grpSpPr>
        <p:sp>
          <p:nvSpPr>
            <p:cNvPr id="593" name="Google Shape;593;p11"/>
            <p:cNvSpPr/>
            <p:nvPr/>
          </p:nvSpPr>
          <p:spPr>
            <a:xfrm>
              <a:off x="1334641" y="4605417"/>
              <a:ext cx="2688289" cy="592398"/>
            </a:xfrm>
            <a:prstGeom prst="roundRect">
              <a:avLst>
                <a:gd fmla="val 16667" name="adj"/>
              </a:avLst>
            </a:prstGeom>
            <a:solidFill>
              <a:srgbClr val="F1F1F1"/>
            </a:solidFill>
            <a:ln cap="flat" cmpd="sng" w="9525">
              <a:solidFill>
                <a:srgbClr val="ABABAB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11"/>
            <p:cNvSpPr txBox="1"/>
            <p:nvPr/>
          </p:nvSpPr>
          <p:spPr>
            <a:xfrm>
              <a:off x="1318064" y="4630800"/>
              <a:ext cx="2692271" cy="54316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pl-PL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Porozmawiam z uczennicą to jest bardzo poważna sprawa. </a:t>
              </a:r>
              <a:endParaRPr/>
            </a:p>
          </p:txBody>
        </p:sp>
      </p:grpSp>
      <p:grpSp>
        <p:nvGrpSpPr>
          <p:cNvPr id="595" name="Google Shape;595;p11"/>
          <p:cNvGrpSpPr/>
          <p:nvPr/>
        </p:nvGrpSpPr>
        <p:grpSpPr>
          <a:xfrm>
            <a:off x="4338750" y="5176245"/>
            <a:ext cx="3253728" cy="1329371"/>
            <a:chOff x="7403759" y="4140109"/>
            <a:chExt cx="3253728" cy="1329371"/>
          </a:xfrm>
        </p:grpSpPr>
        <p:sp>
          <p:nvSpPr>
            <p:cNvPr id="596" name="Google Shape;596;p11"/>
            <p:cNvSpPr/>
            <p:nvPr/>
          </p:nvSpPr>
          <p:spPr>
            <a:xfrm rot="5400000">
              <a:off x="7403759" y="5115325"/>
              <a:ext cx="354155" cy="354155"/>
            </a:xfrm>
            <a:prstGeom prst="rtTriangle">
              <a:avLst/>
            </a:prstGeom>
            <a:solidFill>
              <a:schemeClr val="accent3"/>
            </a:solidFill>
            <a:ln cap="flat" cmpd="sng" w="12700">
              <a:solidFill>
                <a:srgbClr val="D39D0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97" name="Google Shape;597;p11"/>
            <p:cNvGrpSpPr/>
            <p:nvPr/>
          </p:nvGrpSpPr>
          <p:grpSpPr>
            <a:xfrm>
              <a:off x="7403761" y="4140109"/>
              <a:ext cx="3253726" cy="1175461"/>
              <a:chOff x="502972" y="2709540"/>
              <a:chExt cx="3253726" cy="1175461"/>
            </a:xfrm>
          </p:grpSpPr>
          <p:sp>
            <p:nvSpPr>
              <p:cNvPr id="598" name="Google Shape;598;p11"/>
              <p:cNvSpPr/>
              <p:nvPr/>
            </p:nvSpPr>
            <p:spPr>
              <a:xfrm>
                <a:off x="502972" y="2709540"/>
                <a:ext cx="3157149" cy="1175461"/>
              </a:xfrm>
              <a:prstGeom prst="roundRect">
                <a:avLst>
                  <a:gd fmla="val 16667" name="adj"/>
                </a:avLst>
              </a:prstGeom>
              <a:solidFill>
                <a:schemeClr val="accent3"/>
              </a:solidFill>
              <a:ln cap="flat" cmpd="sng" w="12700">
                <a:solidFill>
                  <a:srgbClr val="D39D01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50800" rotWithShape="0" algn="tl" dir="2700000" dist="38100">
                  <a:srgbClr val="000000">
                    <a:alpha val="4000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9" name="Google Shape;599;p11"/>
              <p:cNvSpPr txBox="1"/>
              <p:nvPr/>
            </p:nvSpPr>
            <p:spPr>
              <a:xfrm>
                <a:off x="538408" y="2801703"/>
                <a:ext cx="3218290" cy="10041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pl-PL" sz="14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Jestem z 7e. Dziewczyny mówią i piszą </a:t>
                </a:r>
                <a:br>
                  <a:rPr b="0" i="0" lang="pl-PL" sz="14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</a:br>
                <a:r>
                  <a:rPr b="0" i="0" lang="pl-PL" sz="14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o mnie nieprawdziwe rzeczy, a inni się śmieją. Już nikt nie chce ze mną siadać nawet.</a:t>
                </a:r>
                <a:endParaRPr b="0" i="0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00" name="Google Shape;600;p11"/>
          <p:cNvSpPr/>
          <p:nvPr/>
        </p:nvSpPr>
        <p:spPr>
          <a:xfrm rot="5400000">
            <a:off x="449036" y="6121911"/>
            <a:ext cx="354155" cy="354155"/>
          </a:xfrm>
          <a:prstGeom prst="rtTriangle">
            <a:avLst/>
          </a:prstGeom>
          <a:solidFill>
            <a:schemeClr val="accent3"/>
          </a:solidFill>
          <a:ln cap="flat" cmpd="sng" w="12700">
            <a:solidFill>
              <a:srgbClr val="D39D0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01" name="Google Shape;601;p11"/>
          <p:cNvGrpSpPr/>
          <p:nvPr/>
        </p:nvGrpSpPr>
        <p:grpSpPr>
          <a:xfrm>
            <a:off x="449038" y="5640358"/>
            <a:ext cx="3253726" cy="673252"/>
            <a:chOff x="502972" y="2709541"/>
            <a:chExt cx="3253726" cy="673252"/>
          </a:xfrm>
        </p:grpSpPr>
        <p:sp>
          <p:nvSpPr>
            <p:cNvPr id="602" name="Google Shape;602;p11"/>
            <p:cNvSpPr/>
            <p:nvPr/>
          </p:nvSpPr>
          <p:spPr>
            <a:xfrm>
              <a:off x="502972" y="2709541"/>
              <a:ext cx="3157149" cy="673252"/>
            </a:xfrm>
            <a:prstGeom prst="roundRect">
              <a:avLst>
                <a:gd fmla="val 16667" name="adj"/>
              </a:avLst>
            </a:prstGeom>
            <a:solidFill>
              <a:schemeClr val="accent3"/>
            </a:solidFill>
            <a:ln cap="flat" cmpd="sng" w="12700">
              <a:solidFill>
                <a:srgbClr val="D39D0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11"/>
            <p:cNvSpPr txBox="1"/>
            <p:nvPr/>
          </p:nvSpPr>
          <p:spPr>
            <a:xfrm>
              <a:off x="538408" y="2801703"/>
              <a:ext cx="3218290" cy="54316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pl-PL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To ciągle się dzieje. Prawie codziennie. Też online. Nie wiem, co robić.</a:t>
              </a:r>
              <a:endPara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04" name="Google Shape;604;p11"/>
          <p:cNvGrpSpPr/>
          <p:nvPr/>
        </p:nvGrpSpPr>
        <p:grpSpPr>
          <a:xfrm>
            <a:off x="4338750" y="2889673"/>
            <a:ext cx="3521629" cy="1379648"/>
            <a:chOff x="7408949" y="2889673"/>
            <a:chExt cx="3521629" cy="1379648"/>
          </a:xfrm>
        </p:grpSpPr>
        <p:grpSp>
          <p:nvGrpSpPr>
            <p:cNvPr id="605" name="Google Shape;605;p11"/>
            <p:cNvGrpSpPr/>
            <p:nvPr/>
          </p:nvGrpSpPr>
          <p:grpSpPr>
            <a:xfrm>
              <a:off x="7867164" y="2889673"/>
              <a:ext cx="3063414" cy="814388"/>
              <a:chOff x="7867164" y="4210157"/>
              <a:chExt cx="3063414" cy="814388"/>
            </a:xfrm>
          </p:grpSpPr>
          <p:sp>
            <p:nvSpPr>
              <p:cNvPr id="606" name="Google Shape;606;p11"/>
              <p:cNvSpPr/>
              <p:nvPr/>
            </p:nvSpPr>
            <p:spPr>
              <a:xfrm flipH="1" rot="-5400000">
                <a:off x="10591412" y="4692165"/>
                <a:ext cx="332380" cy="332380"/>
              </a:xfrm>
              <a:prstGeom prst="rtTriangle">
                <a:avLst/>
              </a:prstGeom>
              <a:solidFill>
                <a:srgbClr val="F1F1F1"/>
              </a:solidFill>
              <a:ln cap="flat" cmpd="sng" w="12700">
                <a:solidFill>
                  <a:srgbClr val="CDCDCD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7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607" name="Google Shape;607;p11"/>
              <p:cNvGrpSpPr/>
              <p:nvPr/>
            </p:nvGrpSpPr>
            <p:grpSpPr>
              <a:xfrm>
                <a:off x="7867164" y="4210157"/>
                <a:ext cx="3063414" cy="622400"/>
                <a:chOff x="531886" y="4066924"/>
                <a:chExt cx="3497904" cy="622400"/>
              </a:xfrm>
            </p:grpSpPr>
            <p:sp>
              <p:nvSpPr>
                <p:cNvPr id="608" name="Google Shape;608;p11"/>
                <p:cNvSpPr/>
                <p:nvPr/>
              </p:nvSpPr>
              <p:spPr>
                <a:xfrm>
                  <a:off x="700594" y="4066924"/>
                  <a:ext cx="3329196" cy="622400"/>
                </a:xfrm>
                <a:prstGeom prst="roundRect">
                  <a:avLst>
                    <a:gd fmla="val 16667" name="adj"/>
                  </a:avLst>
                </a:prstGeom>
                <a:solidFill>
                  <a:srgbClr val="F1F1F1"/>
                </a:solidFill>
                <a:ln cap="flat" cmpd="sng" w="9525">
                  <a:solidFill>
                    <a:srgbClr val="ABABAB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50800" rotWithShape="0" algn="tl" dir="2700000" dist="38100">
                    <a:srgbClr val="000000">
                      <a:alpha val="40000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9" name="Google Shape;609;p11"/>
                <p:cNvSpPr txBox="1"/>
                <p:nvPr/>
              </p:nvSpPr>
              <p:spPr>
                <a:xfrm>
                  <a:off x="531886" y="4122927"/>
                  <a:ext cx="3490156" cy="54316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0" i="0" lang="pl-PL" sz="1400" u="none" cap="none" strike="noStrike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Czy możesz napisać, z której klasy jesteś? To ułatwi mi działanie.</a:t>
                  </a:r>
                  <a:endParaRPr/>
                </a:p>
              </p:txBody>
            </p:sp>
          </p:grpSp>
        </p:grpSp>
        <p:sp>
          <p:nvSpPr>
            <p:cNvPr id="610" name="Google Shape;610;p11"/>
            <p:cNvSpPr/>
            <p:nvPr/>
          </p:nvSpPr>
          <p:spPr>
            <a:xfrm rot="5400000">
              <a:off x="7408949" y="3915166"/>
              <a:ext cx="354155" cy="354155"/>
            </a:xfrm>
            <a:prstGeom prst="rtTriangle">
              <a:avLst/>
            </a:prstGeom>
            <a:solidFill>
              <a:schemeClr val="accent3"/>
            </a:solidFill>
            <a:ln cap="flat" cmpd="sng" w="12700">
              <a:solidFill>
                <a:srgbClr val="D39D0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11" name="Google Shape;611;p11"/>
            <p:cNvGrpSpPr/>
            <p:nvPr/>
          </p:nvGrpSpPr>
          <p:grpSpPr>
            <a:xfrm>
              <a:off x="7408951" y="3596630"/>
              <a:ext cx="3253726" cy="481552"/>
              <a:chOff x="502972" y="2709541"/>
              <a:chExt cx="3253726" cy="481552"/>
            </a:xfrm>
          </p:grpSpPr>
          <p:sp>
            <p:nvSpPr>
              <p:cNvPr id="612" name="Google Shape;612;p11"/>
              <p:cNvSpPr/>
              <p:nvPr/>
            </p:nvSpPr>
            <p:spPr>
              <a:xfrm>
                <a:off x="502972" y="2709541"/>
                <a:ext cx="3157149" cy="481552"/>
              </a:xfrm>
              <a:prstGeom prst="roundRect">
                <a:avLst>
                  <a:gd fmla="val 16667" name="adj"/>
                </a:avLst>
              </a:prstGeom>
              <a:solidFill>
                <a:schemeClr val="accent3"/>
              </a:solidFill>
              <a:ln cap="flat" cmpd="sng" w="12700">
                <a:solidFill>
                  <a:srgbClr val="D39D01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50800" rotWithShape="0" algn="tl" dir="2700000" dist="38100">
                  <a:srgbClr val="000000">
                    <a:alpha val="4000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3" name="Google Shape;613;p11"/>
              <p:cNvSpPr txBox="1"/>
              <p:nvPr/>
            </p:nvSpPr>
            <p:spPr>
              <a:xfrm>
                <a:off x="538408" y="2801703"/>
                <a:ext cx="3218290" cy="3126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pl-PL" sz="14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A co będzie jak się dowiedzą, że to ja?</a:t>
                </a:r>
                <a:endParaRPr b="0" i="0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614" name="Google Shape;614;p11"/>
          <p:cNvGrpSpPr/>
          <p:nvPr/>
        </p:nvGrpSpPr>
        <p:grpSpPr>
          <a:xfrm>
            <a:off x="5191404" y="4177694"/>
            <a:ext cx="2688215" cy="1078655"/>
            <a:chOff x="-3003866" y="4319689"/>
            <a:chExt cx="2688215" cy="1078655"/>
          </a:xfrm>
        </p:grpSpPr>
        <p:sp>
          <p:nvSpPr>
            <p:cNvPr id="615" name="Google Shape;615;p11"/>
            <p:cNvSpPr/>
            <p:nvPr/>
          </p:nvSpPr>
          <p:spPr>
            <a:xfrm flipH="1" rot="-5400000">
              <a:off x="-654816" y="5065964"/>
              <a:ext cx="332380" cy="332380"/>
            </a:xfrm>
            <a:prstGeom prst="rtTriangle">
              <a:avLst/>
            </a:prstGeom>
            <a:solidFill>
              <a:srgbClr val="F1F1F1"/>
            </a:solidFill>
            <a:ln cap="flat" cmpd="sng" w="12700">
              <a:solidFill>
                <a:srgbClr val="CDCDC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16" name="Google Shape;616;p11"/>
            <p:cNvGrpSpPr/>
            <p:nvPr/>
          </p:nvGrpSpPr>
          <p:grpSpPr>
            <a:xfrm>
              <a:off x="-3003866" y="4319689"/>
              <a:ext cx="2688215" cy="911637"/>
              <a:chOff x="960299" y="4066923"/>
              <a:chExt cx="3069490" cy="911637"/>
            </a:xfrm>
          </p:grpSpPr>
          <p:sp>
            <p:nvSpPr>
              <p:cNvPr id="617" name="Google Shape;617;p11"/>
              <p:cNvSpPr/>
              <p:nvPr/>
            </p:nvSpPr>
            <p:spPr>
              <a:xfrm>
                <a:off x="960299" y="4066923"/>
                <a:ext cx="3069490" cy="911637"/>
              </a:xfrm>
              <a:prstGeom prst="roundRect">
                <a:avLst>
                  <a:gd fmla="val 16667" name="adj"/>
                </a:avLst>
              </a:prstGeom>
              <a:solidFill>
                <a:srgbClr val="F1F1F1"/>
              </a:solidFill>
              <a:ln cap="flat" cmpd="sng" w="9525">
                <a:solidFill>
                  <a:srgbClr val="ABABAB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50800" rotWithShape="0" algn="tl" dir="2700000" dist="38100">
                  <a:srgbClr val="000000">
                    <a:alpha val="4000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8" name="Google Shape;618;p11"/>
              <p:cNvSpPr txBox="1"/>
              <p:nvPr/>
            </p:nvSpPr>
            <p:spPr>
              <a:xfrm>
                <a:off x="960299" y="4122927"/>
                <a:ext cx="3061743" cy="77367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pl-PL" sz="14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Obiecuję, że będę działała bardzo dyskretnie. Zachowam Twoje zgłoszenie dla siebie.</a:t>
                </a:r>
                <a:endParaRPr/>
              </a:p>
            </p:txBody>
          </p:sp>
        </p:grpSp>
      </p:grpSp>
      <p:grpSp>
        <p:nvGrpSpPr>
          <p:cNvPr id="619" name="Google Shape;619;p11"/>
          <p:cNvGrpSpPr/>
          <p:nvPr/>
        </p:nvGrpSpPr>
        <p:grpSpPr>
          <a:xfrm>
            <a:off x="8827329" y="2877293"/>
            <a:ext cx="2908847" cy="1078655"/>
            <a:chOff x="-3003866" y="4319689"/>
            <a:chExt cx="2688215" cy="1078655"/>
          </a:xfrm>
        </p:grpSpPr>
        <p:sp>
          <p:nvSpPr>
            <p:cNvPr id="620" name="Google Shape;620;p11"/>
            <p:cNvSpPr/>
            <p:nvPr/>
          </p:nvSpPr>
          <p:spPr>
            <a:xfrm flipH="1" rot="-5400000">
              <a:off x="-654816" y="5065964"/>
              <a:ext cx="332380" cy="332380"/>
            </a:xfrm>
            <a:prstGeom prst="rtTriangle">
              <a:avLst/>
            </a:prstGeom>
            <a:solidFill>
              <a:srgbClr val="F1F1F1"/>
            </a:solidFill>
            <a:ln cap="flat" cmpd="sng" w="12700">
              <a:solidFill>
                <a:srgbClr val="CDCDC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21" name="Google Shape;621;p11"/>
            <p:cNvGrpSpPr/>
            <p:nvPr/>
          </p:nvGrpSpPr>
          <p:grpSpPr>
            <a:xfrm>
              <a:off x="-3003866" y="4319689"/>
              <a:ext cx="2688215" cy="1060190"/>
              <a:chOff x="960299" y="4066923"/>
              <a:chExt cx="3069490" cy="1060190"/>
            </a:xfrm>
          </p:grpSpPr>
          <p:sp>
            <p:nvSpPr>
              <p:cNvPr id="622" name="Google Shape;622;p11"/>
              <p:cNvSpPr/>
              <p:nvPr/>
            </p:nvSpPr>
            <p:spPr>
              <a:xfrm>
                <a:off x="960299" y="4066923"/>
                <a:ext cx="3069490" cy="911637"/>
              </a:xfrm>
              <a:prstGeom prst="roundRect">
                <a:avLst>
                  <a:gd fmla="val 16667" name="adj"/>
                </a:avLst>
              </a:prstGeom>
              <a:solidFill>
                <a:srgbClr val="F1F1F1"/>
              </a:solidFill>
              <a:ln cap="flat" cmpd="sng" w="9525">
                <a:solidFill>
                  <a:srgbClr val="ABABAB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50800" rotWithShape="0" algn="tl" dir="2700000" dist="38100">
                  <a:srgbClr val="000000">
                    <a:alpha val="4000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3" name="Google Shape;623;p11"/>
              <p:cNvSpPr txBox="1"/>
              <p:nvPr/>
            </p:nvSpPr>
            <p:spPr>
              <a:xfrm>
                <a:off x="960299" y="4122927"/>
                <a:ext cx="3061743" cy="10041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pl-PL" sz="14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Obiecuję, że zajmę się tą sprawą. Być może będę potrzebować od Ciebie innych informacji. Wtedy napiszę.</a:t>
                </a:r>
                <a:endParaRPr/>
              </a:p>
            </p:txBody>
          </p:sp>
        </p:grpSp>
      </p:grpSp>
      <p:grpSp>
        <p:nvGrpSpPr>
          <p:cNvPr id="624" name="Google Shape;624;p11"/>
          <p:cNvGrpSpPr/>
          <p:nvPr/>
        </p:nvGrpSpPr>
        <p:grpSpPr>
          <a:xfrm>
            <a:off x="8147176" y="3896224"/>
            <a:ext cx="3253729" cy="2109058"/>
            <a:chOff x="455821" y="2892422"/>
            <a:chExt cx="3253729" cy="2109058"/>
          </a:xfrm>
        </p:grpSpPr>
        <p:sp>
          <p:nvSpPr>
            <p:cNvPr id="625" name="Google Shape;625;p11"/>
            <p:cNvSpPr/>
            <p:nvPr/>
          </p:nvSpPr>
          <p:spPr>
            <a:xfrm rot="5400000">
              <a:off x="455821" y="4501473"/>
              <a:ext cx="500007" cy="500007"/>
            </a:xfrm>
            <a:prstGeom prst="rtTriangle">
              <a:avLst/>
            </a:prstGeom>
            <a:solidFill>
              <a:schemeClr val="accent3"/>
            </a:solidFill>
            <a:ln cap="flat" cmpd="sng" w="12700">
              <a:solidFill>
                <a:srgbClr val="D39D0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26" name="Google Shape;626;p11"/>
            <p:cNvGrpSpPr/>
            <p:nvPr/>
          </p:nvGrpSpPr>
          <p:grpSpPr>
            <a:xfrm>
              <a:off x="455824" y="2892422"/>
              <a:ext cx="3253726" cy="1908301"/>
              <a:chOff x="502972" y="2709540"/>
              <a:chExt cx="3253726" cy="1908301"/>
            </a:xfrm>
          </p:grpSpPr>
          <p:sp>
            <p:nvSpPr>
              <p:cNvPr id="627" name="Google Shape;627;p11"/>
              <p:cNvSpPr/>
              <p:nvPr/>
            </p:nvSpPr>
            <p:spPr>
              <a:xfrm>
                <a:off x="502972" y="2709540"/>
                <a:ext cx="3157149" cy="1908301"/>
              </a:xfrm>
              <a:prstGeom prst="roundRect">
                <a:avLst>
                  <a:gd fmla="val 16667" name="adj"/>
                </a:avLst>
              </a:prstGeom>
              <a:solidFill>
                <a:schemeClr val="accent3"/>
              </a:solidFill>
              <a:ln cap="flat" cmpd="sng" w="12700">
                <a:solidFill>
                  <a:srgbClr val="D39D01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50800" rotWithShape="0" algn="tl" dir="2700000" dist="38100">
                  <a:srgbClr val="000000">
                    <a:alpha val="4000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8" name="Google Shape;628;p11"/>
              <p:cNvSpPr txBox="1"/>
              <p:nvPr/>
            </p:nvSpPr>
            <p:spPr>
              <a:xfrm>
                <a:off x="538408" y="2785802"/>
                <a:ext cx="3218290" cy="16957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i="0" lang="pl-PL" sz="14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Zgłoszenie:</a:t>
                </a:r>
                <a:br>
                  <a:rPr b="0" i="0" lang="pl-PL" sz="14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</a:br>
                <a:r>
                  <a:rPr b="0" i="0" lang="pl-PL" sz="14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Miejsce: Online</a:t>
                </a:r>
                <a:br>
                  <a:rPr b="0" i="0" lang="pl-PL" sz="14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</a:br>
                <a:r>
                  <a:rPr b="0" i="0" lang="pl-PL" sz="14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Kto: Prawie wszyscy w klasie</a:t>
                </a:r>
                <a:br>
                  <a:rPr b="0" i="0" lang="pl-PL" sz="14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</a:br>
                <a:r>
                  <a:rPr b="0" i="0" lang="pl-PL" sz="14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Komu: Jeden kolega</a:t>
                </a:r>
                <a:br>
                  <a:rPr b="0" i="0" lang="pl-PL" sz="14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</a:br>
                <a:r>
                  <a:rPr b="0" i="0" lang="pl-PL" sz="14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Co się wydarzyło: Wszyscy się umówili, żeby mu nie odpowiadać.</a:t>
                </a:r>
                <a:br>
                  <a:rPr b="0" i="0" lang="pl-PL" sz="14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</a:br>
                <a:r>
                  <a:rPr b="0" i="0" lang="pl-PL" sz="14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Byłem/am ofiarą: Nie</a:t>
                </a:r>
                <a:endParaRPr b="0" i="0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629" name="Google Shape;629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8099" y="1613191"/>
            <a:ext cx="793770" cy="950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30" name="Google Shape;630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40471" y="1613191"/>
            <a:ext cx="793770" cy="950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" name="Google Shape;631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42089" y="1613191"/>
            <a:ext cx="793770" cy="95020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32" name="Google Shape;632;p11"/>
          <p:cNvCxnSpPr/>
          <p:nvPr/>
        </p:nvCxnSpPr>
        <p:spPr>
          <a:xfrm>
            <a:off x="4181071" y="1319917"/>
            <a:ext cx="0" cy="5756744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33" name="Google Shape;633;p11"/>
          <p:cNvCxnSpPr/>
          <p:nvPr/>
        </p:nvCxnSpPr>
        <p:spPr>
          <a:xfrm>
            <a:off x="8006609" y="1319917"/>
            <a:ext cx="0" cy="5756744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"/>
          <p:cNvSpPr/>
          <p:nvPr>
            <p:ph idx="2" type="pic"/>
          </p:nvPr>
        </p:nvSpPr>
        <p:spPr>
          <a:xfrm>
            <a:off x="3758329" y="2324840"/>
            <a:ext cx="1962150" cy="196215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</p:sp>
      <p:sp>
        <p:nvSpPr>
          <p:cNvPr id="230" name="Google Shape;230;p2"/>
          <p:cNvSpPr/>
          <p:nvPr>
            <p:ph idx="5" type="pic"/>
          </p:nvPr>
        </p:nvSpPr>
        <p:spPr>
          <a:xfrm>
            <a:off x="6471522" y="2324840"/>
            <a:ext cx="1962150" cy="196215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</p:sp>
      <p:sp>
        <p:nvSpPr>
          <p:cNvPr id="231" name="Google Shape;231;p2"/>
          <p:cNvSpPr/>
          <p:nvPr>
            <p:ph idx="9" type="pic"/>
          </p:nvPr>
        </p:nvSpPr>
        <p:spPr>
          <a:xfrm>
            <a:off x="9179244" y="2324840"/>
            <a:ext cx="1962150" cy="196215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</p:sp>
      <p:sp>
        <p:nvSpPr>
          <p:cNvPr id="232" name="Google Shape;232;p2"/>
          <p:cNvSpPr/>
          <p:nvPr>
            <p:ph idx="16" type="pic"/>
          </p:nvPr>
        </p:nvSpPr>
        <p:spPr>
          <a:xfrm>
            <a:off x="1045136" y="2324840"/>
            <a:ext cx="1962150" cy="196215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</p:sp>
      <p:sp>
        <p:nvSpPr>
          <p:cNvPr id="233" name="Google Shape;233;p2"/>
          <p:cNvSpPr txBox="1"/>
          <p:nvPr>
            <p:ph idx="17" type="body"/>
          </p:nvPr>
        </p:nvSpPr>
        <p:spPr>
          <a:xfrm>
            <a:off x="896785" y="5026532"/>
            <a:ext cx="2258852" cy="12885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pl-PL" sz="2000"/>
              <a:t>System RESQL – Aplikacja, </a:t>
            </a:r>
            <a:br>
              <a:rPr lang="pl-PL" sz="2000"/>
            </a:br>
            <a:r>
              <a:rPr lang="pl-PL" sz="2000"/>
              <a:t>Panel interwenta, podręcznik</a:t>
            </a:r>
            <a:endParaRPr/>
          </a:p>
        </p:txBody>
      </p:sp>
      <p:sp>
        <p:nvSpPr>
          <p:cNvPr id="234" name="Google Shape;234;p2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pl-PL"/>
              <a:t>Plan szkolenia</a:t>
            </a:r>
            <a:endParaRPr/>
          </a:p>
        </p:txBody>
      </p:sp>
      <p:sp>
        <p:nvSpPr>
          <p:cNvPr id="235" name="Google Shape;235;p2"/>
          <p:cNvSpPr txBox="1"/>
          <p:nvPr/>
        </p:nvSpPr>
        <p:spPr>
          <a:xfrm>
            <a:off x="3609978" y="5026532"/>
            <a:ext cx="2258852" cy="12885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r>
              <a:rPr b="1" i="0" lang="pl-PL" sz="20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W jaki sposób odpowiadać </a:t>
            </a:r>
            <a:br>
              <a:rPr b="1" i="0" lang="pl-PL" sz="20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pl-PL" sz="20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na zgłoszenia</a:t>
            </a:r>
            <a:endParaRPr/>
          </a:p>
        </p:txBody>
      </p:sp>
      <p:sp>
        <p:nvSpPr>
          <p:cNvPr id="236" name="Google Shape;236;p2"/>
          <p:cNvSpPr txBox="1"/>
          <p:nvPr/>
        </p:nvSpPr>
        <p:spPr>
          <a:xfrm>
            <a:off x="6323171" y="5026532"/>
            <a:ext cx="2258852" cy="12885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r>
              <a:rPr b="1" i="0" lang="pl-PL" sz="20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Wprowadzanie RESQLa w klasach</a:t>
            </a:r>
            <a:endParaRPr b="1" i="0" sz="20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2"/>
          <p:cNvSpPr txBox="1"/>
          <p:nvPr/>
        </p:nvSpPr>
        <p:spPr>
          <a:xfrm>
            <a:off x="8914153" y="5026532"/>
            <a:ext cx="2492332" cy="12885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r>
              <a:rPr b="1" i="0" lang="pl-PL" sz="20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Nowi uczniowie oraz przypominanie </a:t>
            </a:r>
            <a:br>
              <a:rPr b="1" i="0" lang="pl-PL" sz="20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pl-PL" sz="20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o RESQL</a:t>
            </a:r>
            <a:endParaRPr b="1" i="0" sz="20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8" name="Google Shape;238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14462" y="2592786"/>
            <a:ext cx="1443467" cy="194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77856" y="2592785"/>
            <a:ext cx="1872453" cy="1862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70236" y="2592785"/>
            <a:ext cx="1508837" cy="1862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336001" y="2780612"/>
            <a:ext cx="1648636" cy="1674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8" name="Google Shape;638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85975" y="595312"/>
            <a:ext cx="8020050" cy="56673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raz zawierający tekst, elektronika, komputer, multimedia&#10;&#10;Opis wygenerowany automatycznie" id="639" name="Google Shape;639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13991" y="811312"/>
            <a:ext cx="10164018" cy="55166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4" name="Google Shape;644;p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85975" y="595312"/>
            <a:ext cx="8020050" cy="56673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raz zawierający tekst, elektronika, komputer, multimedia&#10;&#10;Opis wygenerowany automatycznie" id="645" name="Google Shape;645;p8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13991" y="811312"/>
            <a:ext cx="10164018" cy="55166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0" name="Google Shape;650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85975" y="595312"/>
            <a:ext cx="8020050" cy="56673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raz zawierający tekst, elektronika, komputer, multimedia&#10;&#10;Opis wygenerowany automatycznie" id="651" name="Google Shape;651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13993" y="811312"/>
            <a:ext cx="10164016" cy="55197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6" name="Google Shape;656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28826" y="290148"/>
            <a:ext cx="5399913" cy="65678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raz zawierający tekst&#10;&#10;Opis wygenerowany automatycznie" id="657" name="Google Shape;657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22847" y="3323492"/>
            <a:ext cx="2759893" cy="3472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8" name="Google Shape;658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3323492"/>
            <a:ext cx="2795954" cy="347296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raz zawierający tekst, Drukowanie, atrament, projekt graficzny&#10;&#10;Opis wygenerowany automatycznie" id="659" name="Google Shape;659;p12"/>
          <p:cNvPicPr preferRelativeResize="0"/>
          <p:nvPr/>
        </p:nvPicPr>
        <p:blipFill rotWithShape="1">
          <a:blip r:embed="rId6">
            <a:alphaModFix/>
          </a:blip>
          <a:srcRect b="12480" l="0" r="0" t="12636"/>
          <a:stretch/>
        </p:blipFill>
        <p:spPr>
          <a:xfrm>
            <a:off x="-9525" y="0"/>
            <a:ext cx="122110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60" name="Google Shape;660;p12"/>
          <p:cNvSpPr/>
          <p:nvPr/>
        </p:nvSpPr>
        <p:spPr>
          <a:xfrm>
            <a:off x="-19050" y="751252"/>
            <a:ext cx="2333625" cy="51300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1" name="Google Shape;661;p12"/>
          <p:cNvSpPr txBox="1"/>
          <p:nvPr>
            <p:ph type="title"/>
          </p:nvPr>
        </p:nvSpPr>
        <p:spPr>
          <a:xfrm>
            <a:off x="564346" y="792987"/>
            <a:ext cx="1667261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pl-PL"/>
              <a:t>Podręcznik 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braz zawierający tekst&#10;&#10;Opis wygenerowany automatycznie" id="667" name="Google Shape;667;gb693999e1c_1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34149" y="1952855"/>
            <a:ext cx="5379907" cy="4492655"/>
          </a:xfrm>
          <a:prstGeom prst="rect">
            <a:avLst/>
          </a:prstGeom>
          <a:noFill/>
          <a:ln>
            <a:noFill/>
          </a:ln>
        </p:spPr>
      </p:pic>
      <p:sp>
        <p:nvSpPr>
          <p:cNvPr id="668" name="Google Shape;668;gb693999e1c_1_0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9" name="Google Shape;669;gb693999e1c_1_0"/>
          <p:cNvSpPr txBox="1"/>
          <p:nvPr/>
        </p:nvSpPr>
        <p:spPr>
          <a:xfrm>
            <a:off x="6843322" y="1080618"/>
            <a:ext cx="5070735" cy="62427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r>
              <a:rPr b="1" i="0" lang="pl-PL" sz="20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Lekcja 4  </a:t>
            </a:r>
            <a:br>
              <a:rPr b="1" i="0" lang="pl-PL" sz="24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pl-PL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“Koło przemocy rówieśniczej”</a:t>
            </a:r>
            <a:endParaRPr b="1" i="0" sz="32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0" name="Google Shape;670;gb693999e1c_1_0"/>
          <p:cNvSpPr txBox="1"/>
          <p:nvPr>
            <p:ph type="title"/>
          </p:nvPr>
        </p:nvSpPr>
        <p:spPr>
          <a:xfrm>
            <a:off x="512632" y="1080618"/>
            <a:ext cx="5070735" cy="9001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pl-PL" sz="20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Lekcja 1</a:t>
            </a:r>
            <a:r>
              <a:rPr lang="pl-PL" sz="20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pl-PL"/>
            </a:br>
            <a:r>
              <a:rPr lang="pl-PL"/>
              <a:t>“Różne rodzaje przemocy” </a:t>
            </a:r>
            <a:endParaRPr/>
          </a:p>
        </p:txBody>
      </p:sp>
      <p:pic>
        <p:nvPicPr>
          <p:cNvPr id="671" name="Google Shape;671;gb693999e1c_1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2632" y="3597895"/>
            <a:ext cx="2418670" cy="25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gb693999e1c_1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896481" y="3332293"/>
            <a:ext cx="2686886" cy="28373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18"/>
          <p:cNvSpPr/>
          <p:nvPr/>
        </p:nvSpPr>
        <p:spPr>
          <a:xfrm>
            <a:off x="-12256" y="0"/>
            <a:ext cx="12192000" cy="6858000"/>
          </a:xfrm>
          <a:prstGeom prst="rect">
            <a:avLst/>
          </a:prstGeom>
          <a:solidFill>
            <a:srgbClr val="00243F"/>
          </a:solidFill>
          <a:ln cap="flat" cmpd="sng" w="127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l-PL" sz="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grpSp>
        <p:nvGrpSpPr>
          <p:cNvPr id="679" name="Google Shape;679;p18"/>
          <p:cNvGrpSpPr/>
          <p:nvPr/>
        </p:nvGrpSpPr>
        <p:grpSpPr>
          <a:xfrm>
            <a:off x="6548927" y="363948"/>
            <a:ext cx="6681075" cy="6373457"/>
            <a:chOff x="6791877" y="412490"/>
            <a:chExt cx="5338117" cy="5092333"/>
          </a:xfrm>
        </p:grpSpPr>
        <p:grpSp>
          <p:nvGrpSpPr>
            <p:cNvPr id="680" name="Google Shape;680;p18"/>
            <p:cNvGrpSpPr/>
            <p:nvPr/>
          </p:nvGrpSpPr>
          <p:grpSpPr>
            <a:xfrm>
              <a:off x="6791877" y="412490"/>
              <a:ext cx="5338117" cy="5092333"/>
              <a:chOff x="6791877" y="412490"/>
              <a:chExt cx="5338117" cy="5092333"/>
            </a:xfrm>
          </p:grpSpPr>
          <p:sp>
            <p:nvSpPr>
              <p:cNvPr id="681" name="Google Shape;681;p18"/>
              <p:cNvSpPr/>
              <p:nvPr/>
            </p:nvSpPr>
            <p:spPr>
              <a:xfrm>
                <a:off x="7809655" y="412490"/>
                <a:ext cx="3056450" cy="1213648"/>
              </a:xfrm>
              <a:custGeom>
                <a:rect b="b" l="l" r="r" t="t"/>
                <a:pathLst>
                  <a:path extrusionOk="0" h="1213648" w="3056450">
                    <a:moveTo>
                      <a:pt x="1528226" y="979194"/>
                    </a:moveTo>
                    <a:cubicBezTo>
                      <a:pt x="1830653" y="979194"/>
                      <a:pt x="2113049" y="1065226"/>
                      <a:pt x="2352430" y="1213649"/>
                    </a:cubicBezTo>
                    <a:lnTo>
                      <a:pt x="3056451" y="509627"/>
                    </a:lnTo>
                    <a:cubicBezTo>
                      <a:pt x="2630886" y="189633"/>
                      <a:pt x="2101721" y="0"/>
                      <a:pt x="1528226" y="0"/>
                    </a:cubicBezTo>
                    <a:cubicBezTo>
                      <a:pt x="954730" y="0"/>
                      <a:pt x="425565" y="189633"/>
                      <a:pt x="0" y="509627"/>
                    </a:cubicBezTo>
                    <a:lnTo>
                      <a:pt x="704021" y="1213649"/>
                    </a:lnTo>
                    <a:cubicBezTo>
                      <a:pt x="943566" y="1065226"/>
                      <a:pt x="1225798" y="979194"/>
                      <a:pt x="1528390" y="979194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2" name="Google Shape;682;p18"/>
              <p:cNvSpPr/>
              <p:nvPr/>
            </p:nvSpPr>
            <p:spPr>
              <a:xfrm>
                <a:off x="6791877" y="1430267"/>
                <a:ext cx="1213648" cy="3056451"/>
              </a:xfrm>
              <a:custGeom>
                <a:rect b="b" l="l" r="r" t="t"/>
                <a:pathLst>
                  <a:path extrusionOk="0" h="3056451" w="1213648">
                    <a:moveTo>
                      <a:pt x="979194" y="1528226"/>
                    </a:moveTo>
                    <a:cubicBezTo>
                      <a:pt x="979194" y="1225798"/>
                      <a:pt x="1065062" y="943402"/>
                      <a:pt x="1213649" y="703857"/>
                    </a:cubicBezTo>
                    <a:lnTo>
                      <a:pt x="509627" y="0"/>
                    </a:lnTo>
                    <a:cubicBezTo>
                      <a:pt x="189633" y="425565"/>
                      <a:pt x="0" y="954731"/>
                      <a:pt x="0" y="1528226"/>
                    </a:cubicBezTo>
                    <a:cubicBezTo>
                      <a:pt x="0" y="2101721"/>
                      <a:pt x="189633" y="2630886"/>
                      <a:pt x="509627" y="3056451"/>
                    </a:cubicBezTo>
                    <a:lnTo>
                      <a:pt x="1213649" y="2352430"/>
                    </a:lnTo>
                    <a:cubicBezTo>
                      <a:pt x="1065226" y="2112885"/>
                      <a:pt x="979194" y="1830653"/>
                      <a:pt x="979194" y="1528061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3" name="Google Shape;683;p18"/>
              <p:cNvSpPr/>
              <p:nvPr/>
            </p:nvSpPr>
            <p:spPr>
              <a:xfrm>
                <a:off x="7809490" y="1430267"/>
                <a:ext cx="4320504" cy="4074556"/>
              </a:xfrm>
              <a:custGeom>
                <a:rect b="b" l="l" r="r" t="t"/>
                <a:pathLst>
                  <a:path extrusionOk="0" h="4074556" w="4320504">
                    <a:moveTo>
                      <a:pt x="3666231" y="2911477"/>
                    </a:moveTo>
                    <a:cubicBezTo>
                      <a:pt x="3924493" y="2513166"/>
                      <a:pt x="4074557" y="2038346"/>
                      <a:pt x="4074557" y="1528226"/>
                    </a:cubicBezTo>
                    <a:cubicBezTo>
                      <a:pt x="4074557" y="954731"/>
                      <a:pt x="3884924" y="425565"/>
                      <a:pt x="3564929" y="0"/>
                    </a:cubicBezTo>
                    <a:lnTo>
                      <a:pt x="2860908" y="704021"/>
                    </a:lnTo>
                    <a:cubicBezTo>
                      <a:pt x="3009330" y="943566"/>
                      <a:pt x="3095363" y="1225798"/>
                      <a:pt x="3095363" y="1528390"/>
                    </a:cubicBezTo>
                    <a:cubicBezTo>
                      <a:pt x="3095363" y="1830981"/>
                      <a:pt x="3016555" y="2088750"/>
                      <a:pt x="2879625" y="2321563"/>
                    </a:cubicBezTo>
                    <a:cubicBezTo>
                      <a:pt x="2877983" y="2332235"/>
                      <a:pt x="2876177" y="2343400"/>
                      <a:pt x="2874043" y="2355057"/>
                    </a:cubicBezTo>
                    <a:cubicBezTo>
                      <a:pt x="2786697" y="2837758"/>
                      <a:pt x="3000957" y="3146917"/>
                      <a:pt x="3441955" y="3483987"/>
                    </a:cubicBezTo>
                    <a:cubicBezTo>
                      <a:pt x="2879625" y="3622066"/>
                      <a:pt x="2339788" y="3290742"/>
                      <a:pt x="2126020" y="2976986"/>
                    </a:cubicBezTo>
                    <a:cubicBezTo>
                      <a:pt x="1941805" y="3053003"/>
                      <a:pt x="1740023" y="3095363"/>
                      <a:pt x="1528390" y="3095363"/>
                    </a:cubicBezTo>
                    <a:cubicBezTo>
                      <a:pt x="1225963" y="3095363"/>
                      <a:pt x="943566" y="3009330"/>
                      <a:pt x="704021" y="2860908"/>
                    </a:cubicBezTo>
                    <a:lnTo>
                      <a:pt x="0" y="3564929"/>
                    </a:lnTo>
                    <a:cubicBezTo>
                      <a:pt x="425729" y="3884924"/>
                      <a:pt x="954895" y="4074557"/>
                      <a:pt x="1528390" y="4074557"/>
                    </a:cubicBezTo>
                    <a:cubicBezTo>
                      <a:pt x="1874162" y="4074557"/>
                      <a:pt x="2203679" y="4005436"/>
                      <a:pt x="2504300" y="3880656"/>
                    </a:cubicBezTo>
                    <a:cubicBezTo>
                      <a:pt x="3324399" y="4251876"/>
                      <a:pt x="3862102" y="4033347"/>
                      <a:pt x="4320505" y="3697262"/>
                    </a:cubicBezTo>
                    <a:cubicBezTo>
                      <a:pt x="4320505" y="3697262"/>
                      <a:pt x="3858162" y="3365774"/>
                      <a:pt x="3666067" y="2911641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84" name="Google Shape;684;p18"/>
            <p:cNvSpPr/>
            <p:nvPr/>
          </p:nvSpPr>
          <p:spPr>
            <a:xfrm>
              <a:off x="8078096" y="1698544"/>
              <a:ext cx="2519897" cy="2519897"/>
            </a:xfrm>
            <a:custGeom>
              <a:rect b="b" l="l" r="r" t="t"/>
              <a:pathLst>
                <a:path extrusionOk="0" h="2519897" w="2519897">
                  <a:moveTo>
                    <a:pt x="2519898" y="1259949"/>
                  </a:moveTo>
                  <a:cubicBezTo>
                    <a:pt x="2519898" y="1955799"/>
                    <a:pt x="1955799" y="2519898"/>
                    <a:pt x="1259949" y="2519898"/>
                  </a:cubicBezTo>
                  <a:cubicBezTo>
                    <a:pt x="564098" y="2519898"/>
                    <a:pt x="0" y="1955800"/>
                    <a:pt x="0" y="1259949"/>
                  </a:cubicBezTo>
                  <a:cubicBezTo>
                    <a:pt x="0" y="564098"/>
                    <a:pt x="564098" y="0"/>
                    <a:pt x="1259949" y="0"/>
                  </a:cubicBezTo>
                  <a:cubicBezTo>
                    <a:pt x="1955799" y="0"/>
                    <a:pt x="2519898" y="564098"/>
                    <a:pt x="2519898" y="1259949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85" name="Google Shape;685;p18"/>
          <p:cNvSpPr/>
          <p:nvPr/>
        </p:nvSpPr>
        <p:spPr>
          <a:xfrm>
            <a:off x="4955880" y="-84009"/>
            <a:ext cx="3222511" cy="4802314"/>
          </a:xfrm>
          <a:custGeom>
            <a:rect b="b" l="l" r="r" t="t"/>
            <a:pathLst>
              <a:path extrusionOk="0" h="4800649" w="3221394">
                <a:moveTo>
                  <a:pt x="3221394" y="1130472"/>
                </a:moveTo>
                <a:cubicBezTo>
                  <a:pt x="2617408" y="1437471"/>
                  <a:pt x="2088519" y="1910687"/>
                  <a:pt x="1711228" y="2532497"/>
                </a:cubicBezTo>
                <a:cubicBezTo>
                  <a:pt x="1333737" y="3154507"/>
                  <a:pt x="1158308" y="3842002"/>
                  <a:pt x="1164716" y="4519684"/>
                </a:cubicBezTo>
                <a:lnTo>
                  <a:pt x="16221" y="4800650"/>
                </a:lnTo>
                <a:cubicBezTo>
                  <a:pt x="5407" y="4670080"/>
                  <a:pt x="0" y="4537708"/>
                  <a:pt x="0" y="4404334"/>
                </a:cubicBezTo>
                <a:cubicBezTo>
                  <a:pt x="0" y="2417347"/>
                  <a:pt x="1216183" y="714731"/>
                  <a:pt x="2944834" y="0"/>
                </a:cubicBezTo>
                <a:lnTo>
                  <a:pt x="3221394" y="1130472"/>
                </a:lnTo>
                <a:close/>
              </a:path>
            </a:pathLst>
          </a:custGeom>
          <a:solidFill>
            <a:srgbClr val="F9F9F9">
              <a:alpha val="14901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6" name="Google Shape;686;p18"/>
          <p:cNvSpPr/>
          <p:nvPr/>
        </p:nvSpPr>
        <p:spPr>
          <a:xfrm>
            <a:off x="5492764" y="6147059"/>
            <a:ext cx="5041108" cy="2941348"/>
          </a:xfrm>
          <a:custGeom>
            <a:rect b="b" l="l" r="r" t="t"/>
            <a:pathLst>
              <a:path extrusionOk="0" h="2940329" w="5039361">
                <a:moveTo>
                  <a:pt x="1101835" y="0"/>
                </a:moveTo>
                <a:cubicBezTo>
                  <a:pt x="1460702" y="574748"/>
                  <a:pt x="1978576" y="1059980"/>
                  <a:pt x="2631226" y="1381198"/>
                </a:cubicBezTo>
                <a:cubicBezTo>
                  <a:pt x="3284076" y="1702616"/>
                  <a:pt x="3984187" y="1816965"/>
                  <a:pt x="4658666" y="1751080"/>
                </a:cubicBezTo>
                <a:lnTo>
                  <a:pt x="5039361" y="2870537"/>
                </a:lnTo>
                <a:cubicBezTo>
                  <a:pt x="4910193" y="2892766"/>
                  <a:pt x="4778822" y="2909788"/>
                  <a:pt x="4646049" y="2921603"/>
                </a:cubicBezTo>
                <a:cubicBezTo>
                  <a:pt x="2666672" y="3096231"/>
                  <a:pt x="863925" y="2034248"/>
                  <a:pt x="0" y="375088"/>
                </a:cubicBezTo>
                <a:lnTo>
                  <a:pt x="1101835" y="200"/>
                </a:lnTo>
                <a:close/>
              </a:path>
            </a:pathLst>
          </a:custGeom>
          <a:solidFill>
            <a:srgbClr val="F9F9F9">
              <a:alpha val="14901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7" name="Google Shape;687;p18"/>
          <p:cNvSpPr/>
          <p:nvPr/>
        </p:nvSpPr>
        <p:spPr>
          <a:xfrm>
            <a:off x="9767810" y="-444003"/>
            <a:ext cx="4509833" cy="3533223"/>
          </a:xfrm>
          <a:custGeom>
            <a:rect b="b" l="l" r="r" t="t"/>
            <a:pathLst>
              <a:path extrusionOk="0" h="3531998" w="4508269">
                <a:moveTo>
                  <a:pt x="3356771" y="3531998"/>
                </a:moveTo>
                <a:cubicBezTo>
                  <a:pt x="3107046" y="2902178"/>
                  <a:pt x="2685096" y="2331636"/>
                  <a:pt x="2100935" y="1898271"/>
                </a:cubicBezTo>
                <a:cubicBezTo>
                  <a:pt x="1516574" y="1464707"/>
                  <a:pt x="848305" y="1226196"/>
                  <a:pt x="173025" y="1169723"/>
                </a:cubicBezTo>
                <a:lnTo>
                  <a:pt x="0" y="0"/>
                </a:lnTo>
                <a:cubicBezTo>
                  <a:pt x="130971" y="1402"/>
                  <a:pt x="263343" y="8211"/>
                  <a:pt x="396116" y="20627"/>
                </a:cubicBezTo>
                <a:cubicBezTo>
                  <a:pt x="2374491" y="205067"/>
                  <a:pt x="3956952" y="1573849"/>
                  <a:pt x="4508270" y="3361376"/>
                </a:cubicBezTo>
                <a:lnTo>
                  <a:pt x="3356971" y="3531798"/>
                </a:lnTo>
                <a:close/>
              </a:path>
            </a:pathLst>
          </a:custGeom>
          <a:solidFill>
            <a:srgbClr val="F9F9F9">
              <a:alpha val="14901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88" name="Google Shape;688;p18"/>
          <p:cNvGrpSpPr/>
          <p:nvPr/>
        </p:nvGrpSpPr>
        <p:grpSpPr>
          <a:xfrm>
            <a:off x="6496584" y="1136227"/>
            <a:ext cx="6683392" cy="6375668"/>
            <a:chOff x="6496050" y="1135679"/>
            <a:chExt cx="6681075" cy="6373457"/>
          </a:xfrm>
        </p:grpSpPr>
        <p:sp>
          <p:nvSpPr>
            <p:cNvPr id="689" name="Google Shape;689;p18"/>
            <p:cNvSpPr/>
            <p:nvPr/>
          </p:nvSpPr>
          <p:spPr>
            <a:xfrm>
              <a:off x="7769880" y="1135679"/>
              <a:ext cx="3825389" cy="1518976"/>
            </a:xfrm>
            <a:custGeom>
              <a:rect b="b" l="l" r="r" t="t"/>
              <a:pathLst>
                <a:path extrusionOk="0" h="1213648" w="3056450">
                  <a:moveTo>
                    <a:pt x="1528226" y="979194"/>
                  </a:moveTo>
                  <a:cubicBezTo>
                    <a:pt x="1830653" y="979194"/>
                    <a:pt x="2113049" y="1065226"/>
                    <a:pt x="2352430" y="1213649"/>
                  </a:cubicBezTo>
                  <a:lnTo>
                    <a:pt x="3056451" y="509627"/>
                  </a:lnTo>
                  <a:cubicBezTo>
                    <a:pt x="2630886" y="189633"/>
                    <a:pt x="2101721" y="0"/>
                    <a:pt x="1528226" y="0"/>
                  </a:cubicBezTo>
                  <a:cubicBezTo>
                    <a:pt x="954730" y="0"/>
                    <a:pt x="425565" y="189633"/>
                    <a:pt x="0" y="509627"/>
                  </a:cubicBezTo>
                  <a:lnTo>
                    <a:pt x="704021" y="1213649"/>
                  </a:lnTo>
                  <a:cubicBezTo>
                    <a:pt x="943566" y="1065226"/>
                    <a:pt x="1225798" y="979194"/>
                    <a:pt x="1528390" y="979194"/>
                  </a:cubicBezTo>
                  <a:close/>
                </a:path>
              </a:pathLst>
            </a:custGeom>
            <a:blipFill rotWithShape="1">
              <a:blip r:embed="rId3">
                <a:alphaModFix/>
              </a:blip>
              <a:tile algn="ctr" flip="none" tx="0" sx="100000" ty="838200" sy="100000"/>
            </a:blip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18"/>
            <p:cNvSpPr/>
            <p:nvPr/>
          </p:nvSpPr>
          <p:spPr>
            <a:xfrm>
              <a:off x="6496050" y="2409507"/>
              <a:ext cx="1518976" cy="3825390"/>
            </a:xfrm>
            <a:custGeom>
              <a:rect b="b" l="l" r="r" t="t"/>
              <a:pathLst>
                <a:path extrusionOk="0" h="3056451" w="1213648">
                  <a:moveTo>
                    <a:pt x="979194" y="1528226"/>
                  </a:moveTo>
                  <a:cubicBezTo>
                    <a:pt x="979194" y="1225798"/>
                    <a:pt x="1065062" y="943402"/>
                    <a:pt x="1213649" y="703857"/>
                  </a:cubicBezTo>
                  <a:lnTo>
                    <a:pt x="509627" y="0"/>
                  </a:lnTo>
                  <a:cubicBezTo>
                    <a:pt x="189633" y="425565"/>
                    <a:pt x="0" y="954731"/>
                    <a:pt x="0" y="1528226"/>
                  </a:cubicBezTo>
                  <a:cubicBezTo>
                    <a:pt x="0" y="2101721"/>
                    <a:pt x="189633" y="2630886"/>
                    <a:pt x="509627" y="3056451"/>
                  </a:cubicBezTo>
                  <a:lnTo>
                    <a:pt x="1213649" y="2352430"/>
                  </a:lnTo>
                  <a:cubicBezTo>
                    <a:pt x="1065226" y="2112885"/>
                    <a:pt x="979194" y="1830653"/>
                    <a:pt x="979194" y="1528061"/>
                  </a:cubicBezTo>
                  <a:close/>
                </a:path>
              </a:pathLst>
            </a:custGeom>
            <a:blipFill rotWithShape="1">
              <a:blip r:embed="rId3">
                <a:alphaModFix/>
              </a:blip>
              <a:tile algn="ctr" flip="none" tx="0" sx="100000" ty="838200" sy="100000"/>
            </a:blip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18"/>
            <p:cNvSpPr/>
            <p:nvPr/>
          </p:nvSpPr>
          <p:spPr>
            <a:xfrm>
              <a:off x="7769673" y="2409507"/>
              <a:ext cx="5407452" cy="5099629"/>
            </a:xfrm>
            <a:custGeom>
              <a:rect b="b" l="l" r="r" t="t"/>
              <a:pathLst>
                <a:path extrusionOk="0" h="4074556" w="4320504">
                  <a:moveTo>
                    <a:pt x="3666231" y="2911477"/>
                  </a:moveTo>
                  <a:cubicBezTo>
                    <a:pt x="3924493" y="2513166"/>
                    <a:pt x="4074557" y="2038346"/>
                    <a:pt x="4074557" y="1528226"/>
                  </a:cubicBezTo>
                  <a:cubicBezTo>
                    <a:pt x="4074557" y="954731"/>
                    <a:pt x="3884924" y="425565"/>
                    <a:pt x="3564929" y="0"/>
                  </a:cubicBezTo>
                  <a:lnTo>
                    <a:pt x="2860908" y="704021"/>
                  </a:lnTo>
                  <a:cubicBezTo>
                    <a:pt x="3009330" y="943566"/>
                    <a:pt x="3095363" y="1225798"/>
                    <a:pt x="3095363" y="1528390"/>
                  </a:cubicBezTo>
                  <a:cubicBezTo>
                    <a:pt x="3095363" y="1830981"/>
                    <a:pt x="3016555" y="2088750"/>
                    <a:pt x="2879625" y="2321563"/>
                  </a:cubicBezTo>
                  <a:cubicBezTo>
                    <a:pt x="2877983" y="2332235"/>
                    <a:pt x="2876177" y="2343400"/>
                    <a:pt x="2874043" y="2355057"/>
                  </a:cubicBezTo>
                  <a:cubicBezTo>
                    <a:pt x="2786697" y="2837758"/>
                    <a:pt x="3000957" y="3146917"/>
                    <a:pt x="3441955" y="3483987"/>
                  </a:cubicBezTo>
                  <a:cubicBezTo>
                    <a:pt x="2879625" y="3622066"/>
                    <a:pt x="2339788" y="3290742"/>
                    <a:pt x="2126020" y="2976986"/>
                  </a:cubicBezTo>
                  <a:cubicBezTo>
                    <a:pt x="1941805" y="3053003"/>
                    <a:pt x="1740023" y="3095363"/>
                    <a:pt x="1528390" y="3095363"/>
                  </a:cubicBezTo>
                  <a:cubicBezTo>
                    <a:pt x="1225963" y="3095363"/>
                    <a:pt x="943566" y="3009330"/>
                    <a:pt x="704021" y="2860908"/>
                  </a:cubicBezTo>
                  <a:lnTo>
                    <a:pt x="0" y="3564929"/>
                  </a:lnTo>
                  <a:cubicBezTo>
                    <a:pt x="425729" y="3884924"/>
                    <a:pt x="954895" y="4074557"/>
                    <a:pt x="1528390" y="4074557"/>
                  </a:cubicBezTo>
                  <a:cubicBezTo>
                    <a:pt x="1874162" y="4074557"/>
                    <a:pt x="2203679" y="4005436"/>
                    <a:pt x="2504300" y="3880656"/>
                  </a:cubicBezTo>
                  <a:cubicBezTo>
                    <a:pt x="3324399" y="4251876"/>
                    <a:pt x="3862102" y="4033347"/>
                    <a:pt x="4320505" y="3697262"/>
                  </a:cubicBezTo>
                  <a:cubicBezTo>
                    <a:pt x="4320505" y="3697262"/>
                    <a:pt x="3858162" y="3365774"/>
                    <a:pt x="3666067" y="2911641"/>
                  </a:cubicBezTo>
                  <a:close/>
                </a:path>
              </a:pathLst>
            </a:custGeom>
            <a:blipFill rotWithShape="1">
              <a:blip r:embed="rId3">
                <a:alphaModFix/>
              </a:blip>
              <a:tile algn="ctr" flip="none" tx="0" sx="100000" ty="838200" sy="100000"/>
            </a:blip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18"/>
            <p:cNvSpPr/>
            <p:nvPr/>
          </p:nvSpPr>
          <p:spPr>
            <a:xfrm>
              <a:off x="8105855" y="2745277"/>
              <a:ext cx="3153850" cy="3153850"/>
            </a:xfrm>
            <a:custGeom>
              <a:rect b="b" l="l" r="r" t="t"/>
              <a:pathLst>
                <a:path extrusionOk="0" h="2519897" w="2519897">
                  <a:moveTo>
                    <a:pt x="2519898" y="1259949"/>
                  </a:moveTo>
                  <a:cubicBezTo>
                    <a:pt x="2519898" y="1955799"/>
                    <a:pt x="1955799" y="2519898"/>
                    <a:pt x="1259949" y="2519898"/>
                  </a:cubicBezTo>
                  <a:cubicBezTo>
                    <a:pt x="564098" y="2519898"/>
                    <a:pt x="0" y="1955800"/>
                    <a:pt x="0" y="1259949"/>
                  </a:cubicBezTo>
                  <a:cubicBezTo>
                    <a:pt x="0" y="564098"/>
                    <a:pt x="564098" y="0"/>
                    <a:pt x="1259949" y="0"/>
                  </a:cubicBezTo>
                  <a:cubicBezTo>
                    <a:pt x="1955799" y="0"/>
                    <a:pt x="2519898" y="564098"/>
                    <a:pt x="2519898" y="1259949"/>
                  </a:cubicBezTo>
                  <a:close/>
                </a:path>
              </a:pathLst>
            </a:custGeom>
            <a:blipFill rotWithShape="1">
              <a:blip r:embed="rId3">
                <a:alphaModFix/>
              </a:blip>
              <a:tile algn="ctr" flip="none" tx="0" sx="100000" ty="838200" sy="100000"/>
            </a:blip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93" name="Google Shape;693;p18"/>
          <p:cNvSpPr txBox="1"/>
          <p:nvPr/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</a:pPr>
            <a:r>
              <a:rPr b="0" i="0" lang="pl-PL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 str. </a:t>
            </a:r>
            <a:fld id="{00000000-1234-1234-1234-123412341234}" type="slidenum">
              <a:rPr b="0" i="0" lang="pl-PL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950" u="none" cap="none" strike="noStrike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Obraz zawierający Czcionka, Grafika, logo, tekst&#10;&#10;Opis wygenerowany automatycznie" id="694" name="Google Shape;694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901352" y="65464"/>
            <a:ext cx="2129623" cy="921600"/>
          </a:xfrm>
          <a:prstGeom prst="rect">
            <a:avLst/>
          </a:prstGeom>
          <a:noFill/>
          <a:ln>
            <a:noFill/>
          </a:ln>
        </p:spPr>
      </p:pic>
      <p:sp>
        <p:nvSpPr>
          <p:cNvPr id="695" name="Google Shape;695;p18"/>
          <p:cNvSpPr txBox="1"/>
          <p:nvPr/>
        </p:nvSpPr>
        <p:spPr>
          <a:xfrm>
            <a:off x="773144" y="3555490"/>
            <a:ext cx="4805587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l-PL" sz="36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W jaki sposób odpowiadać na zgłoszenia</a:t>
            </a:r>
            <a:endParaRPr/>
          </a:p>
        </p:txBody>
      </p:sp>
      <p:pic>
        <p:nvPicPr>
          <p:cNvPr id="696" name="Google Shape;696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9418" y="1548184"/>
            <a:ext cx="1872453" cy="1862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0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84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pl-PL"/>
              <a:t>Odpowiadanie na zgłoszenia uczniów</a:t>
            </a:r>
            <a:endParaRPr/>
          </a:p>
        </p:txBody>
      </p:sp>
      <p:sp>
        <p:nvSpPr>
          <p:cNvPr id="702" name="Google Shape;702;p84"/>
          <p:cNvSpPr/>
          <p:nvPr/>
        </p:nvSpPr>
        <p:spPr>
          <a:xfrm>
            <a:off x="0" y="1590675"/>
            <a:ext cx="12192000" cy="52673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3" name="Google Shape;703;p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81830" y="2313443"/>
            <a:ext cx="2115145" cy="199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95743" y="2313443"/>
            <a:ext cx="2115145" cy="199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08218" y="2313443"/>
            <a:ext cx="2115145" cy="199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6" name="Google Shape;706;p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5136" y="2313443"/>
            <a:ext cx="2115145" cy="1990725"/>
          </a:xfrm>
          <a:prstGeom prst="rect">
            <a:avLst/>
          </a:prstGeom>
          <a:noFill/>
          <a:ln>
            <a:noFill/>
          </a:ln>
        </p:spPr>
      </p:pic>
      <p:sp>
        <p:nvSpPr>
          <p:cNvPr id="707" name="Google Shape;707;p84"/>
          <p:cNvSpPr txBox="1"/>
          <p:nvPr/>
        </p:nvSpPr>
        <p:spPr>
          <a:xfrm>
            <a:off x="3461623" y="5094288"/>
            <a:ext cx="2555562" cy="13539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</a:pPr>
            <a:r>
              <a:rPr b="1" i="0" lang="pl-PL" sz="20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Każde zgłoszenie należy traktować poważnie</a:t>
            </a:r>
            <a:endParaRPr b="1" i="0" sz="20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8" name="Google Shape;708;p84"/>
          <p:cNvSpPr txBox="1"/>
          <p:nvPr/>
        </p:nvSpPr>
        <p:spPr>
          <a:xfrm>
            <a:off x="6017185" y="5094288"/>
            <a:ext cx="2978708" cy="13539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</a:pPr>
            <a:r>
              <a:rPr b="1" i="0" lang="pl-PL" sz="20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Należy uzyskać jak najwięcej informacji ułatwiających rozpoczęcie interwencji</a:t>
            </a:r>
            <a:endParaRPr b="1" i="0" sz="20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9" name="Google Shape;709;p84"/>
          <p:cNvSpPr txBox="1"/>
          <p:nvPr/>
        </p:nvSpPr>
        <p:spPr>
          <a:xfrm>
            <a:off x="8670965" y="5094288"/>
            <a:ext cx="2978708" cy="13539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</a:pPr>
            <a:r>
              <a:rPr b="1" i="0" lang="pl-PL" sz="20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Należy poinformować ucznia o kolejnych działaniach </a:t>
            </a:r>
            <a:endParaRPr/>
          </a:p>
        </p:txBody>
      </p:sp>
      <p:sp>
        <p:nvSpPr>
          <p:cNvPr id="710" name="Google Shape;710;p84"/>
          <p:cNvSpPr txBox="1"/>
          <p:nvPr/>
        </p:nvSpPr>
        <p:spPr>
          <a:xfrm>
            <a:off x="3991691" y="2222044"/>
            <a:ext cx="1495425" cy="24520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l-PL" sz="20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b="1" i="0" sz="200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1" name="Google Shape;711;p84"/>
          <p:cNvSpPr txBox="1"/>
          <p:nvPr/>
        </p:nvSpPr>
        <p:spPr>
          <a:xfrm>
            <a:off x="6704884" y="2222044"/>
            <a:ext cx="1495425" cy="24520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l-PL" sz="20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b="1" i="0" sz="200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2" name="Google Shape;712;p84"/>
          <p:cNvSpPr txBox="1"/>
          <p:nvPr/>
        </p:nvSpPr>
        <p:spPr>
          <a:xfrm>
            <a:off x="9345932" y="2222044"/>
            <a:ext cx="1495425" cy="24520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l-PL" sz="20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b="1" i="0" sz="200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3" name="Google Shape;713;p84"/>
          <p:cNvSpPr txBox="1"/>
          <p:nvPr/>
        </p:nvSpPr>
        <p:spPr>
          <a:xfrm>
            <a:off x="638655" y="5094288"/>
            <a:ext cx="2775109" cy="13539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l-PL" sz="2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Należy ustalić z uczniami procedurę komunikacji </a:t>
            </a:r>
            <a:br>
              <a:rPr b="1" i="0" lang="pl-PL" sz="2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pl-PL" sz="2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(czas odpowiedzi)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4" name="Google Shape;714;p84"/>
          <p:cNvSpPr txBox="1"/>
          <p:nvPr/>
        </p:nvSpPr>
        <p:spPr>
          <a:xfrm>
            <a:off x="1278498" y="2222044"/>
            <a:ext cx="1495425" cy="24520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l-PL" sz="20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b="1" i="0" sz="200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15" name="Google Shape;715;p84"/>
          <p:cNvCxnSpPr/>
          <p:nvPr/>
        </p:nvCxnSpPr>
        <p:spPr>
          <a:xfrm>
            <a:off x="1161711" y="4918375"/>
            <a:ext cx="1757585" cy="0"/>
          </a:xfrm>
          <a:prstGeom prst="straightConnector1">
            <a:avLst/>
          </a:prstGeom>
          <a:noFill/>
          <a:ln cap="flat" cmpd="sng" w="19050">
            <a:solidFill>
              <a:srgbClr val="DEDEDE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16" name="Google Shape;716;p84"/>
          <p:cNvCxnSpPr/>
          <p:nvPr/>
        </p:nvCxnSpPr>
        <p:spPr>
          <a:xfrm>
            <a:off x="3860609" y="4918375"/>
            <a:ext cx="1757585" cy="0"/>
          </a:xfrm>
          <a:prstGeom prst="straightConnector1">
            <a:avLst/>
          </a:prstGeom>
          <a:noFill/>
          <a:ln cap="flat" cmpd="sng" w="19050">
            <a:solidFill>
              <a:srgbClr val="DEDEDE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17" name="Google Shape;717;p84"/>
          <p:cNvCxnSpPr/>
          <p:nvPr/>
        </p:nvCxnSpPr>
        <p:spPr>
          <a:xfrm>
            <a:off x="6573803" y="4918375"/>
            <a:ext cx="1757585" cy="0"/>
          </a:xfrm>
          <a:prstGeom prst="straightConnector1">
            <a:avLst/>
          </a:prstGeom>
          <a:noFill/>
          <a:ln cap="flat" cmpd="sng" w="19050">
            <a:solidFill>
              <a:srgbClr val="DEDEDE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18" name="Google Shape;718;p84"/>
          <p:cNvCxnSpPr/>
          <p:nvPr/>
        </p:nvCxnSpPr>
        <p:spPr>
          <a:xfrm>
            <a:off x="9281527" y="4918375"/>
            <a:ext cx="1757585" cy="0"/>
          </a:xfrm>
          <a:prstGeom prst="straightConnector1">
            <a:avLst/>
          </a:prstGeom>
          <a:noFill/>
          <a:ln cap="flat" cmpd="sng" w="19050">
            <a:solidFill>
              <a:srgbClr val="DEDEDE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719" name="Google Shape;719;p8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40762" y="1989655"/>
            <a:ext cx="970893" cy="97089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0" name="Google Shape;720;p8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67148" y="1989655"/>
            <a:ext cx="970893" cy="97089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1" name="Google Shape;721;p8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271962" y="1989655"/>
            <a:ext cx="972000" cy="9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2" name="Google Shape;722;p8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718879" y="1989655"/>
            <a:ext cx="972000" cy="9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6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7" name="Google Shape;727;p43"/>
          <p:cNvGrpSpPr/>
          <p:nvPr/>
        </p:nvGrpSpPr>
        <p:grpSpPr>
          <a:xfrm>
            <a:off x="4955880" y="-444003"/>
            <a:ext cx="9321762" cy="9532410"/>
            <a:chOff x="4955880" y="-444003"/>
            <a:chExt cx="9321762" cy="9532410"/>
          </a:xfrm>
        </p:grpSpPr>
        <p:grpSp>
          <p:nvGrpSpPr>
            <p:cNvPr id="728" name="Google Shape;728;p43"/>
            <p:cNvGrpSpPr/>
            <p:nvPr/>
          </p:nvGrpSpPr>
          <p:grpSpPr>
            <a:xfrm>
              <a:off x="6496584" y="1136227"/>
              <a:ext cx="6683392" cy="6375667"/>
              <a:chOff x="6496050" y="1135679"/>
              <a:chExt cx="6681075" cy="6373457"/>
            </a:xfrm>
          </p:grpSpPr>
          <p:sp>
            <p:nvSpPr>
              <p:cNvPr id="729" name="Google Shape;729;p43"/>
              <p:cNvSpPr/>
              <p:nvPr/>
            </p:nvSpPr>
            <p:spPr>
              <a:xfrm>
                <a:off x="7769880" y="1135679"/>
                <a:ext cx="3825389" cy="1518976"/>
              </a:xfrm>
              <a:custGeom>
                <a:rect b="b" l="l" r="r" t="t"/>
                <a:pathLst>
                  <a:path extrusionOk="0" h="1213648" w="3056450">
                    <a:moveTo>
                      <a:pt x="1528226" y="979194"/>
                    </a:moveTo>
                    <a:cubicBezTo>
                      <a:pt x="1830653" y="979194"/>
                      <a:pt x="2113049" y="1065226"/>
                      <a:pt x="2352430" y="1213649"/>
                    </a:cubicBezTo>
                    <a:lnTo>
                      <a:pt x="3056451" y="509627"/>
                    </a:lnTo>
                    <a:cubicBezTo>
                      <a:pt x="2630886" y="189633"/>
                      <a:pt x="2101721" y="0"/>
                      <a:pt x="1528226" y="0"/>
                    </a:cubicBezTo>
                    <a:cubicBezTo>
                      <a:pt x="954730" y="0"/>
                      <a:pt x="425565" y="189633"/>
                      <a:pt x="0" y="509627"/>
                    </a:cubicBezTo>
                    <a:lnTo>
                      <a:pt x="704021" y="1213649"/>
                    </a:lnTo>
                    <a:cubicBezTo>
                      <a:pt x="943566" y="1065226"/>
                      <a:pt x="1225798" y="979194"/>
                      <a:pt x="1528390" y="979194"/>
                    </a:cubicBez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0" name="Google Shape;730;p43"/>
              <p:cNvSpPr/>
              <p:nvPr/>
            </p:nvSpPr>
            <p:spPr>
              <a:xfrm>
                <a:off x="6496050" y="2409507"/>
                <a:ext cx="1518976" cy="3825390"/>
              </a:xfrm>
              <a:custGeom>
                <a:rect b="b" l="l" r="r" t="t"/>
                <a:pathLst>
                  <a:path extrusionOk="0" h="3056451" w="1213648">
                    <a:moveTo>
                      <a:pt x="979194" y="1528226"/>
                    </a:moveTo>
                    <a:cubicBezTo>
                      <a:pt x="979194" y="1225798"/>
                      <a:pt x="1065062" y="943402"/>
                      <a:pt x="1213649" y="703857"/>
                    </a:cubicBezTo>
                    <a:lnTo>
                      <a:pt x="509627" y="0"/>
                    </a:lnTo>
                    <a:cubicBezTo>
                      <a:pt x="189633" y="425565"/>
                      <a:pt x="0" y="954731"/>
                      <a:pt x="0" y="1528226"/>
                    </a:cubicBezTo>
                    <a:cubicBezTo>
                      <a:pt x="0" y="2101721"/>
                      <a:pt x="189633" y="2630886"/>
                      <a:pt x="509627" y="3056451"/>
                    </a:cubicBezTo>
                    <a:lnTo>
                      <a:pt x="1213649" y="2352430"/>
                    </a:lnTo>
                    <a:cubicBezTo>
                      <a:pt x="1065226" y="2112885"/>
                      <a:pt x="979194" y="1830653"/>
                      <a:pt x="979194" y="1528061"/>
                    </a:cubicBez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1" name="Google Shape;731;p43"/>
              <p:cNvSpPr/>
              <p:nvPr/>
            </p:nvSpPr>
            <p:spPr>
              <a:xfrm>
                <a:off x="7769673" y="2409507"/>
                <a:ext cx="5407452" cy="5099629"/>
              </a:xfrm>
              <a:custGeom>
                <a:rect b="b" l="l" r="r" t="t"/>
                <a:pathLst>
                  <a:path extrusionOk="0" h="4074556" w="4320504">
                    <a:moveTo>
                      <a:pt x="3666231" y="2911477"/>
                    </a:moveTo>
                    <a:cubicBezTo>
                      <a:pt x="3924493" y="2513166"/>
                      <a:pt x="4074557" y="2038346"/>
                      <a:pt x="4074557" y="1528226"/>
                    </a:cubicBezTo>
                    <a:cubicBezTo>
                      <a:pt x="4074557" y="954731"/>
                      <a:pt x="3884924" y="425565"/>
                      <a:pt x="3564929" y="0"/>
                    </a:cubicBezTo>
                    <a:lnTo>
                      <a:pt x="2860908" y="704021"/>
                    </a:lnTo>
                    <a:cubicBezTo>
                      <a:pt x="3009330" y="943566"/>
                      <a:pt x="3095363" y="1225798"/>
                      <a:pt x="3095363" y="1528390"/>
                    </a:cubicBezTo>
                    <a:cubicBezTo>
                      <a:pt x="3095363" y="1830981"/>
                      <a:pt x="3016555" y="2088750"/>
                      <a:pt x="2879625" y="2321563"/>
                    </a:cubicBezTo>
                    <a:cubicBezTo>
                      <a:pt x="2877983" y="2332235"/>
                      <a:pt x="2876177" y="2343400"/>
                      <a:pt x="2874043" y="2355057"/>
                    </a:cubicBezTo>
                    <a:cubicBezTo>
                      <a:pt x="2786697" y="2837758"/>
                      <a:pt x="3000957" y="3146917"/>
                      <a:pt x="3441955" y="3483987"/>
                    </a:cubicBezTo>
                    <a:cubicBezTo>
                      <a:pt x="2879625" y="3622066"/>
                      <a:pt x="2339788" y="3290742"/>
                      <a:pt x="2126020" y="2976986"/>
                    </a:cubicBezTo>
                    <a:cubicBezTo>
                      <a:pt x="1941805" y="3053003"/>
                      <a:pt x="1740023" y="3095363"/>
                      <a:pt x="1528390" y="3095363"/>
                    </a:cubicBezTo>
                    <a:cubicBezTo>
                      <a:pt x="1225963" y="3095363"/>
                      <a:pt x="943566" y="3009330"/>
                      <a:pt x="704021" y="2860908"/>
                    </a:cubicBezTo>
                    <a:lnTo>
                      <a:pt x="0" y="3564929"/>
                    </a:lnTo>
                    <a:cubicBezTo>
                      <a:pt x="425729" y="3884924"/>
                      <a:pt x="954895" y="4074557"/>
                      <a:pt x="1528390" y="4074557"/>
                    </a:cubicBezTo>
                    <a:cubicBezTo>
                      <a:pt x="1874162" y="4074557"/>
                      <a:pt x="2203679" y="4005436"/>
                      <a:pt x="2504300" y="3880656"/>
                    </a:cubicBezTo>
                    <a:cubicBezTo>
                      <a:pt x="3324399" y="4251876"/>
                      <a:pt x="3862102" y="4033347"/>
                      <a:pt x="4320505" y="3697262"/>
                    </a:cubicBezTo>
                    <a:cubicBezTo>
                      <a:pt x="4320505" y="3697262"/>
                      <a:pt x="3858162" y="3365774"/>
                      <a:pt x="3666067" y="2911641"/>
                    </a:cubicBez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2" name="Google Shape;732;p43"/>
              <p:cNvSpPr/>
              <p:nvPr/>
            </p:nvSpPr>
            <p:spPr>
              <a:xfrm>
                <a:off x="8105855" y="2745277"/>
                <a:ext cx="3153850" cy="3153850"/>
              </a:xfrm>
              <a:custGeom>
                <a:rect b="b" l="l" r="r" t="t"/>
                <a:pathLst>
                  <a:path extrusionOk="0" h="2519897" w="2519897">
                    <a:moveTo>
                      <a:pt x="2519898" y="1259949"/>
                    </a:moveTo>
                    <a:cubicBezTo>
                      <a:pt x="2519898" y="1955799"/>
                      <a:pt x="1955799" y="2519898"/>
                      <a:pt x="1259949" y="2519898"/>
                    </a:cubicBezTo>
                    <a:cubicBezTo>
                      <a:pt x="564098" y="2519898"/>
                      <a:pt x="0" y="1955800"/>
                      <a:pt x="0" y="1259949"/>
                    </a:cubicBezTo>
                    <a:cubicBezTo>
                      <a:pt x="0" y="564098"/>
                      <a:pt x="564098" y="0"/>
                      <a:pt x="1259949" y="0"/>
                    </a:cubicBezTo>
                    <a:cubicBezTo>
                      <a:pt x="1955799" y="0"/>
                      <a:pt x="2519898" y="564098"/>
                      <a:pt x="2519898" y="1259949"/>
                    </a:cubicBez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33" name="Google Shape;733;p43"/>
            <p:cNvSpPr/>
            <p:nvPr/>
          </p:nvSpPr>
          <p:spPr>
            <a:xfrm>
              <a:off x="4955880" y="-84009"/>
              <a:ext cx="3222511" cy="4802314"/>
            </a:xfrm>
            <a:custGeom>
              <a:rect b="b" l="l" r="r" t="t"/>
              <a:pathLst>
                <a:path extrusionOk="0" h="4800649" w="3221394">
                  <a:moveTo>
                    <a:pt x="3221394" y="1130472"/>
                  </a:moveTo>
                  <a:cubicBezTo>
                    <a:pt x="2617408" y="1437471"/>
                    <a:pt x="2088519" y="1910687"/>
                    <a:pt x="1711228" y="2532497"/>
                  </a:cubicBezTo>
                  <a:cubicBezTo>
                    <a:pt x="1333737" y="3154507"/>
                    <a:pt x="1158308" y="3842002"/>
                    <a:pt x="1164716" y="4519684"/>
                  </a:cubicBezTo>
                  <a:lnTo>
                    <a:pt x="16221" y="4800650"/>
                  </a:lnTo>
                  <a:cubicBezTo>
                    <a:pt x="5407" y="4670080"/>
                    <a:pt x="0" y="4537708"/>
                    <a:pt x="0" y="4404334"/>
                  </a:cubicBezTo>
                  <a:cubicBezTo>
                    <a:pt x="0" y="2417347"/>
                    <a:pt x="1216183" y="714731"/>
                    <a:pt x="2944834" y="0"/>
                  </a:cubicBezTo>
                  <a:lnTo>
                    <a:pt x="3221394" y="1130472"/>
                  </a:lnTo>
                  <a:close/>
                </a:path>
              </a:pathLst>
            </a:custGeom>
            <a:solidFill>
              <a:schemeClr val="accent1">
                <a:alpha val="4705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43"/>
            <p:cNvSpPr/>
            <p:nvPr/>
          </p:nvSpPr>
          <p:spPr>
            <a:xfrm>
              <a:off x="5492764" y="6147059"/>
              <a:ext cx="5041108" cy="2941348"/>
            </a:xfrm>
            <a:custGeom>
              <a:rect b="b" l="l" r="r" t="t"/>
              <a:pathLst>
                <a:path extrusionOk="0" h="2940329" w="5039361">
                  <a:moveTo>
                    <a:pt x="1101835" y="0"/>
                  </a:moveTo>
                  <a:cubicBezTo>
                    <a:pt x="1460702" y="574748"/>
                    <a:pt x="1978576" y="1059980"/>
                    <a:pt x="2631226" y="1381198"/>
                  </a:cubicBezTo>
                  <a:cubicBezTo>
                    <a:pt x="3284076" y="1702616"/>
                    <a:pt x="3984187" y="1816965"/>
                    <a:pt x="4658666" y="1751080"/>
                  </a:cubicBezTo>
                  <a:lnTo>
                    <a:pt x="5039361" y="2870537"/>
                  </a:lnTo>
                  <a:cubicBezTo>
                    <a:pt x="4910193" y="2892766"/>
                    <a:pt x="4778822" y="2909788"/>
                    <a:pt x="4646049" y="2921603"/>
                  </a:cubicBezTo>
                  <a:cubicBezTo>
                    <a:pt x="2666672" y="3096231"/>
                    <a:pt x="863925" y="2034248"/>
                    <a:pt x="0" y="375088"/>
                  </a:cubicBezTo>
                  <a:lnTo>
                    <a:pt x="1101835" y="200"/>
                  </a:lnTo>
                  <a:close/>
                </a:path>
              </a:pathLst>
            </a:custGeom>
            <a:solidFill>
              <a:schemeClr val="accent1">
                <a:alpha val="4705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43"/>
            <p:cNvSpPr/>
            <p:nvPr/>
          </p:nvSpPr>
          <p:spPr>
            <a:xfrm>
              <a:off x="9767810" y="-444003"/>
              <a:ext cx="4509832" cy="3533223"/>
            </a:xfrm>
            <a:custGeom>
              <a:rect b="b" l="l" r="r" t="t"/>
              <a:pathLst>
                <a:path extrusionOk="0" h="3531998" w="4508269">
                  <a:moveTo>
                    <a:pt x="3356771" y="3531998"/>
                  </a:moveTo>
                  <a:cubicBezTo>
                    <a:pt x="3107046" y="2902178"/>
                    <a:pt x="2685096" y="2331636"/>
                    <a:pt x="2100935" y="1898271"/>
                  </a:cubicBezTo>
                  <a:cubicBezTo>
                    <a:pt x="1516574" y="1464707"/>
                    <a:pt x="848305" y="1226196"/>
                    <a:pt x="173025" y="1169723"/>
                  </a:cubicBezTo>
                  <a:lnTo>
                    <a:pt x="0" y="0"/>
                  </a:lnTo>
                  <a:cubicBezTo>
                    <a:pt x="130971" y="1402"/>
                    <a:pt x="263343" y="8211"/>
                    <a:pt x="396116" y="20627"/>
                  </a:cubicBezTo>
                  <a:cubicBezTo>
                    <a:pt x="2374491" y="205067"/>
                    <a:pt x="3956952" y="1573849"/>
                    <a:pt x="4508270" y="3361376"/>
                  </a:cubicBezTo>
                  <a:lnTo>
                    <a:pt x="3356971" y="3531798"/>
                  </a:lnTo>
                  <a:close/>
                </a:path>
              </a:pathLst>
            </a:custGeom>
            <a:solidFill>
              <a:schemeClr val="accent1">
                <a:alpha val="4705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36" name="Google Shape;736;p43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r>
              <a:rPr lang="pl-PL"/>
              <a:t>Odsetek uczniów zgłaszających doświadczenie bullyingu co najmniej kilka razy w miesiącu </a:t>
            </a:r>
            <a:endParaRPr/>
          </a:p>
        </p:txBody>
      </p:sp>
      <p:sp>
        <p:nvSpPr>
          <p:cNvPr id="737" name="Google Shape;737;p43"/>
          <p:cNvSpPr txBox="1"/>
          <p:nvPr>
            <p:ph idx="1" type="body"/>
          </p:nvPr>
        </p:nvSpPr>
        <p:spPr>
          <a:xfrm>
            <a:off x="5494338" y="6043612"/>
            <a:ext cx="6269037" cy="2778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6985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pl-PL" sz="1200" u="none" cap="none" strike="noStrike">
                <a:solidFill>
                  <a:srgbClr val="455F7C"/>
                </a:solidFill>
                <a:latin typeface="Arial"/>
                <a:ea typeface="Arial"/>
                <a:cs typeface="Arial"/>
                <a:sym typeface="Arial"/>
              </a:rPr>
              <a:t>Europe; OECD; 2018; 15 years old</a:t>
            </a:r>
            <a:r>
              <a:rPr b="0" i="0" lang="pl-PL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738" name="Google Shape;738;p43"/>
          <p:cNvGraphicFramePr/>
          <p:nvPr/>
        </p:nvGraphicFramePr>
        <p:xfrm>
          <a:off x="395288" y="1862759"/>
          <a:ext cx="11368087" cy="4582752"/>
        </p:xfrm>
        <a:graphic>
          <a:graphicData uri="http://schemas.openxmlformats.org/drawingml/2006/chart">
            <c:chart r:id="rId3"/>
          </a:graphicData>
        </a:graphic>
      </p:graphicFrame>
      <p:pic>
        <p:nvPicPr>
          <p:cNvPr descr="Obraz zawierający rysowanie, kreskówka, szkic, ilustracja&#10;&#10;Opis wygenerowany automatycznie" id="739" name="Google Shape;739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718544" y="3342781"/>
            <a:ext cx="1931340" cy="2109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3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44"/>
          <p:cNvSpPr txBox="1"/>
          <p:nvPr>
            <p:ph idx="1" type="body"/>
          </p:nvPr>
        </p:nvSpPr>
        <p:spPr>
          <a:xfrm>
            <a:off x="1431391" y="1791618"/>
            <a:ext cx="6848475" cy="51013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SzPts val="2500"/>
              <a:buNone/>
            </a:pPr>
            <a:r>
              <a:rPr b="0" lang="pl-PL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Interwent odpowiada na </a:t>
            </a:r>
            <a:r>
              <a:rPr lang="pl-PL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każde postawione pytanie, zdanie, zaczepkę, informację.</a:t>
            </a:r>
            <a:endParaRPr/>
          </a:p>
          <a:p>
            <a:pPr indent="0" lvl="0" marL="0" rtl="0" algn="l">
              <a:lnSpc>
                <a:spcPct val="111111"/>
              </a:lnSpc>
              <a:spcBef>
                <a:spcPts val="3000"/>
              </a:spcBef>
              <a:spcAft>
                <a:spcPts val="0"/>
              </a:spcAft>
              <a:buSzPts val="2500"/>
              <a:buNone/>
            </a:pPr>
            <a:r>
              <a:rPr lang="pl-PL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Interwent nie przejmuje wszystkich problemów szkoły</a:t>
            </a:r>
            <a:r>
              <a:rPr b="0" lang="pl-PL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lecz zbiera informacje od dzieci, dzięki którym można wspólnie podejmować dalsze działania.</a:t>
            </a:r>
            <a:endParaRPr/>
          </a:p>
          <a:p>
            <a:pPr indent="0" lvl="0" marL="0" rtl="0" algn="l">
              <a:lnSpc>
                <a:spcPct val="111111"/>
              </a:lnSpc>
              <a:spcBef>
                <a:spcPts val="3000"/>
              </a:spcBef>
              <a:spcAft>
                <a:spcPts val="0"/>
              </a:spcAft>
              <a:buSzPts val="2500"/>
              <a:buNone/>
            </a:pPr>
            <a:r>
              <a:rPr b="0" lang="pl-PL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Interwent stara się </a:t>
            </a:r>
            <a:r>
              <a:rPr lang="pl-PL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pozyskiwać dodatkowe informacje </a:t>
            </a:r>
            <a:r>
              <a:rPr b="0" lang="pl-PL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od dziecka. </a:t>
            </a:r>
            <a:endParaRPr/>
          </a:p>
          <a:p>
            <a:pPr indent="0" lvl="0" marL="0" rtl="0" algn="l">
              <a:lnSpc>
                <a:spcPct val="111111"/>
              </a:lnSpc>
              <a:spcBef>
                <a:spcPts val="3000"/>
              </a:spcBef>
              <a:spcAft>
                <a:spcPts val="0"/>
              </a:spcAft>
              <a:buSzPts val="2500"/>
              <a:buNone/>
            </a:pPr>
            <a:r>
              <a:rPr b="0" lang="pl-PL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Interwent zebrane informacje omawia z Radą pedagogiczną, dyrektorem, konkretnym wychowawcą bądź psychologiem.</a:t>
            </a:r>
            <a:endParaRPr/>
          </a:p>
          <a:p>
            <a:pPr indent="0" lvl="0" marL="0" rtl="0" algn="l">
              <a:lnSpc>
                <a:spcPct val="111111"/>
              </a:lnSpc>
              <a:spcBef>
                <a:spcPts val="3000"/>
              </a:spcBef>
              <a:spcAft>
                <a:spcPts val="3000"/>
              </a:spcAft>
              <a:buSzPts val="2500"/>
              <a:buNone/>
            </a:pPr>
            <a:r>
              <a:rPr b="0" lang="pl-PL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Interwent </a:t>
            </a:r>
            <a:r>
              <a:rPr lang="pl-PL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dodaje otuchy, wspiera, mówi o zaufaniu</a:t>
            </a:r>
            <a:r>
              <a:rPr b="0" lang="pl-PL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przypomina o dyskrecji i anonimowości.</a:t>
            </a:r>
            <a:endParaRPr/>
          </a:p>
        </p:txBody>
      </p:sp>
      <p:sp>
        <p:nvSpPr>
          <p:cNvPr id="745" name="Google Shape;745;p44"/>
          <p:cNvSpPr txBox="1"/>
          <p:nvPr>
            <p:ph type="title"/>
          </p:nvPr>
        </p:nvSpPr>
        <p:spPr>
          <a:xfrm>
            <a:off x="395288" y="814388"/>
            <a:ext cx="11177587" cy="3857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pl-PL"/>
              <a:t>Założenia merytoryczne pracy Interwenta – propozycje:</a:t>
            </a:r>
            <a:endParaRPr/>
          </a:p>
        </p:txBody>
      </p:sp>
      <p:grpSp>
        <p:nvGrpSpPr>
          <p:cNvPr id="746" name="Google Shape;746;p44"/>
          <p:cNvGrpSpPr/>
          <p:nvPr/>
        </p:nvGrpSpPr>
        <p:grpSpPr>
          <a:xfrm>
            <a:off x="4955880" y="-444003"/>
            <a:ext cx="9321762" cy="9532410"/>
            <a:chOff x="4955880" y="-444003"/>
            <a:chExt cx="9321762" cy="9532410"/>
          </a:xfrm>
        </p:grpSpPr>
        <p:grpSp>
          <p:nvGrpSpPr>
            <p:cNvPr id="747" name="Google Shape;747;p44"/>
            <p:cNvGrpSpPr/>
            <p:nvPr/>
          </p:nvGrpSpPr>
          <p:grpSpPr>
            <a:xfrm>
              <a:off x="6496584" y="1136227"/>
              <a:ext cx="6683392" cy="6375667"/>
              <a:chOff x="6496050" y="1135679"/>
              <a:chExt cx="6681075" cy="6373457"/>
            </a:xfrm>
          </p:grpSpPr>
          <p:sp>
            <p:nvSpPr>
              <p:cNvPr id="748" name="Google Shape;748;p44"/>
              <p:cNvSpPr/>
              <p:nvPr/>
            </p:nvSpPr>
            <p:spPr>
              <a:xfrm>
                <a:off x="7769880" y="1135679"/>
                <a:ext cx="3825389" cy="1518976"/>
              </a:xfrm>
              <a:custGeom>
                <a:rect b="b" l="l" r="r" t="t"/>
                <a:pathLst>
                  <a:path extrusionOk="0" h="1213648" w="3056450">
                    <a:moveTo>
                      <a:pt x="1528226" y="979194"/>
                    </a:moveTo>
                    <a:cubicBezTo>
                      <a:pt x="1830653" y="979194"/>
                      <a:pt x="2113049" y="1065226"/>
                      <a:pt x="2352430" y="1213649"/>
                    </a:cubicBezTo>
                    <a:lnTo>
                      <a:pt x="3056451" y="509627"/>
                    </a:lnTo>
                    <a:cubicBezTo>
                      <a:pt x="2630886" y="189633"/>
                      <a:pt x="2101721" y="0"/>
                      <a:pt x="1528226" y="0"/>
                    </a:cubicBezTo>
                    <a:cubicBezTo>
                      <a:pt x="954730" y="0"/>
                      <a:pt x="425565" y="189633"/>
                      <a:pt x="0" y="509627"/>
                    </a:cubicBezTo>
                    <a:lnTo>
                      <a:pt x="704021" y="1213649"/>
                    </a:lnTo>
                    <a:cubicBezTo>
                      <a:pt x="943566" y="1065226"/>
                      <a:pt x="1225798" y="979194"/>
                      <a:pt x="1528390" y="979194"/>
                    </a:cubicBez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9" name="Google Shape;749;p44"/>
              <p:cNvSpPr/>
              <p:nvPr/>
            </p:nvSpPr>
            <p:spPr>
              <a:xfrm>
                <a:off x="6496050" y="2409507"/>
                <a:ext cx="1518976" cy="3825390"/>
              </a:xfrm>
              <a:custGeom>
                <a:rect b="b" l="l" r="r" t="t"/>
                <a:pathLst>
                  <a:path extrusionOk="0" h="3056451" w="1213648">
                    <a:moveTo>
                      <a:pt x="979194" y="1528226"/>
                    </a:moveTo>
                    <a:cubicBezTo>
                      <a:pt x="979194" y="1225798"/>
                      <a:pt x="1065062" y="943402"/>
                      <a:pt x="1213649" y="703857"/>
                    </a:cubicBezTo>
                    <a:lnTo>
                      <a:pt x="509627" y="0"/>
                    </a:lnTo>
                    <a:cubicBezTo>
                      <a:pt x="189633" y="425565"/>
                      <a:pt x="0" y="954731"/>
                      <a:pt x="0" y="1528226"/>
                    </a:cubicBezTo>
                    <a:cubicBezTo>
                      <a:pt x="0" y="2101721"/>
                      <a:pt x="189633" y="2630886"/>
                      <a:pt x="509627" y="3056451"/>
                    </a:cubicBezTo>
                    <a:lnTo>
                      <a:pt x="1213649" y="2352430"/>
                    </a:lnTo>
                    <a:cubicBezTo>
                      <a:pt x="1065226" y="2112885"/>
                      <a:pt x="979194" y="1830653"/>
                      <a:pt x="979194" y="1528061"/>
                    </a:cubicBez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0" name="Google Shape;750;p44"/>
              <p:cNvSpPr/>
              <p:nvPr/>
            </p:nvSpPr>
            <p:spPr>
              <a:xfrm>
                <a:off x="7769673" y="2409507"/>
                <a:ext cx="5407452" cy="5099629"/>
              </a:xfrm>
              <a:custGeom>
                <a:rect b="b" l="l" r="r" t="t"/>
                <a:pathLst>
                  <a:path extrusionOk="0" h="4074556" w="4320504">
                    <a:moveTo>
                      <a:pt x="3666231" y="2911477"/>
                    </a:moveTo>
                    <a:cubicBezTo>
                      <a:pt x="3924493" y="2513166"/>
                      <a:pt x="4074557" y="2038346"/>
                      <a:pt x="4074557" y="1528226"/>
                    </a:cubicBezTo>
                    <a:cubicBezTo>
                      <a:pt x="4074557" y="954731"/>
                      <a:pt x="3884924" y="425565"/>
                      <a:pt x="3564929" y="0"/>
                    </a:cubicBezTo>
                    <a:lnTo>
                      <a:pt x="2860908" y="704021"/>
                    </a:lnTo>
                    <a:cubicBezTo>
                      <a:pt x="3009330" y="943566"/>
                      <a:pt x="3095363" y="1225798"/>
                      <a:pt x="3095363" y="1528390"/>
                    </a:cubicBezTo>
                    <a:cubicBezTo>
                      <a:pt x="3095363" y="1830981"/>
                      <a:pt x="3016555" y="2088750"/>
                      <a:pt x="2879625" y="2321563"/>
                    </a:cubicBezTo>
                    <a:cubicBezTo>
                      <a:pt x="2877983" y="2332235"/>
                      <a:pt x="2876177" y="2343400"/>
                      <a:pt x="2874043" y="2355057"/>
                    </a:cubicBezTo>
                    <a:cubicBezTo>
                      <a:pt x="2786697" y="2837758"/>
                      <a:pt x="3000957" y="3146917"/>
                      <a:pt x="3441955" y="3483987"/>
                    </a:cubicBezTo>
                    <a:cubicBezTo>
                      <a:pt x="2879625" y="3622066"/>
                      <a:pt x="2339788" y="3290742"/>
                      <a:pt x="2126020" y="2976986"/>
                    </a:cubicBezTo>
                    <a:cubicBezTo>
                      <a:pt x="1941805" y="3053003"/>
                      <a:pt x="1740023" y="3095363"/>
                      <a:pt x="1528390" y="3095363"/>
                    </a:cubicBezTo>
                    <a:cubicBezTo>
                      <a:pt x="1225963" y="3095363"/>
                      <a:pt x="943566" y="3009330"/>
                      <a:pt x="704021" y="2860908"/>
                    </a:cubicBezTo>
                    <a:lnTo>
                      <a:pt x="0" y="3564929"/>
                    </a:lnTo>
                    <a:cubicBezTo>
                      <a:pt x="425729" y="3884924"/>
                      <a:pt x="954895" y="4074557"/>
                      <a:pt x="1528390" y="4074557"/>
                    </a:cubicBezTo>
                    <a:cubicBezTo>
                      <a:pt x="1874162" y="4074557"/>
                      <a:pt x="2203679" y="4005436"/>
                      <a:pt x="2504300" y="3880656"/>
                    </a:cubicBezTo>
                    <a:cubicBezTo>
                      <a:pt x="3324399" y="4251876"/>
                      <a:pt x="3862102" y="4033347"/>
                      <a:pt x="4320505" y="3697262"/>
                    </a:cubicBezTo>
                    <a:cubicBezTo>
                      <a:pt x="4320505" y="3697262"/>
                      <a:pt x="3858162" y="3365774"/>
                      <a:pt x="3666067" y="2911641"/>
                    </a:cubicBez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1" name="Google Shape;751;p44"/>
              <p:cNvSpPr/>
              <p:nvPr/>
            </p:nvSpPr>
            <p:spPr>
              <a:xfrm>
                <a:off x="8105855" y="2745277"/>
                <a:ext cx="3153850" cy="3153850"/>
              </a:xfrm>
              <a:custGeom>
                <a:rect b="b" l="l" r="r" t="t"/>
                <a:pathLst>
                  <a:path extrusionOk="0" h="2519897" w="2519897">
                    <a:moveTo>
                      <a:pt x="2519898" y="1259949"/>
                    </a:moveTo>
                    <a:cubicBezTo>
                      <a:pt x="2519898" y="1955799"/>
                      <a:pt x="1955799" y="2519898"/>
                      <a:pt x="1259949" y="2519898"/>
                    </a:cubicBezTo>
                    <a:cubicBezTo>
                      <a:pt x="564098" y="2519898"/>
                      <a:pt x="0" y="1955800"/>
                      <a:pt x="0" y="1259949"/>
                    </a:cubicBezTo>
                    <a:cubicBezTo>
                      <a:pt x="0" y="564098"/>
                      <a:pt x="564098" y="0"/>
                      <a:pt x="1259949" y="0"/>
                    </a:cubicBezTo>
                    <a:cubicBezTo>
                      <a:pt x="1955799" y="0"/>
                      <a:pt x="2519898" y="564098"/>
                      <a:pt x="2519898" y="1259949"/>
                    </a:cubicBez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52" name="Google Shape;752;p44"/>
            <p:cNvSpPr/>
            <p:nvPr/>
          </p:nvSpPr>
          <p:spPr>
            <a:xfrm>
              <a:off x="4955880" y="-84009"/>
              <a:ext cx="3222511" cy="4802314"/>
            </a:xfrm>
            <a:custGeom>
              <a:rect b="b" l="l" r="r" t="t"/>
              <a:pathLst>
                <a:path extrusionOk="0" h="4800649" w="3221394">
                  <a:moveTo>
                    <a:pt x="3221394" y="1130472"/>
                  </a:moveTo>
                  <a:cubicBezTo>
                    <a:pt x="2617408" y="1437471"/>
                    <a:pt x="2088519" y="1910687"/>
                    <a:pt x="1711228" y="2532497"/>
                  </a:cubicBezTo>
                  <a:cubicBezTo>
                    <a:pt x="1333737" y="3154507"/>
                    <a:pt x="1158308" y="3842002"/>
                    <a:pt x="1164716" y="4519684"/>
                  </a:cubicBezTo>
                  <a:lnTo>
                    <a:pt x="16221" y="4800650"/>
                  </a:lnTo>
                  <a:cubicBezTo>
                    <a:pt x="5407" y="4670080"/>
                    <a:pt x="0" y="4537708"/>
                    <a:pt x="0" y="4404334"/>
                  </a:cubicBezTo>
                  <a:cubicBezTo>
                    <a:pt x="0" y="2417347"/>
                    <a:pt x="1216183" y="714731"/>
                    <a:pt x="2944834" y="0"/>
                  </a:cubicBezTo>
                  <a:lnTo>
                    <a:pt x="3221394" y="1130472"/>
                  </a:lnTo>
                  <a:close/>
                </a:path>
              </a:pathLst>
            </a:custGeom>
            <a:solidFill>
              <a:schemeClr val="accent1">
                <a:alpha val="4705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44"/>
            <p:cNvSpPr/>
            <p:nvPr/>
          </p:nvSpPr>
          <p:spPr>
            <a:xfrm>
              <a:off x="5492764" y="6147059"/>
              <a:ext cx="5041108" cy="2941348"/>
            </a:xfrm>
            <a:custGeom>
              <a:rect b="b" l="l" r="r" t="t"/>
              <a:pathLst>
                <a:path extrusionOk="0" h="2940329" w="5039361">
                  <a:moveTo>
                    <a:pt x="1101835" y="0"/>
                  </a:moveTo>
                  <a:cubicBezTo>
                    <a:pt x="1460702" y="574748"/>
                    <a:pt x="1978576" y="1059980"/>
                    <a:pt x="2631226" y="1381198"/>
                  </a:cubicBezTo>
                  <a:cubicBezTo>
                    <a:pt x="3284076" y="1702616"/>
                    <a:pt x="3984187" y="1816965"/>
                    <a:pt x="4658666" y="1751080"/>
                  </a:cubicBezTo>
                  <a:lnTo>
                    <a:pt x="5039361" y="2870537"/>
                  </a:lnTo>
                  <a:cubicBezTo>
                    <a:pt x="4910193" y="2892766"/>
                    <a:pt x="4778822" y="2909788"/>
                    <a:pt x="4646049" y="2921603"/>
                  </a:cubicBezTo>
                  <a:cubicBezTo>
                    <a:pt x="2666672" y="3096231"/>
                    <a:pt x="863925" y="2034248"/>
                    <a:pt x="0" y="375088"/>
                  </a:cubicBezTo>
                  <a:lnTo>
                    <a:pt x="1101835" y="200"/>
                  </a:lnTo>
                  <a:close/>
                </a:path>
              </a:pathLst>
            </a:custGeom>
            <a:solidFill>
              <a:schemeClr val="accent1">
                <a:alpha val="4705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44"/>
            <p:cNvSpPr/>
            <p:nvPr/>
          </p:nvSpPr>
          <p:spPr>
            <a:xfrm>
              <a:off x="9767810" y="-444003"/>
              <a:ext cx="4509832" cy="3533223"/>
            </a:xfrm>
            <a:custGeom>
              <a:rect b="b" l="l" r="r" t="t"/>
              <a:pathLst>
                <a:path extrusionOk="0" h="3531998" w="4508269">
                  <a:moveTo>
                    <a:pt x="3356771" y="3531998"/>
                  </a:moveTo>
                  <a:cubicBezTo>
                    <a:pt x="3107046" y="2902178"/>
                    <a:pt x="2685096" y="2331636"/>
                    <a:pt x="2100935" y="1898271"/>
                  </a:cubicBezTo>
                  <a:cubicBezTo>
                    <a:pt x="1516574" y="1464707"/>
                    <a:pt x="848305" y="1226196"/>
                    <a:pt x="173025" y="1169723"/>
                  </a:cubicBezTo>
                  <a:lnTo>
                    <a:pt x="0" y="0"/>
                  </a:lnTo>
                  <a:cubicBezTo>
                    <a:pt x="130971" y="1402"/>
                    <a:pt x="263343" y="8211"/>
                    <a:pt x="396116" y="20627"/>
                  </a:cubicBezTo>
                  <a:cubicBezTo>
                    <a:pt x="2374491" y="205067"/>
                    <a:pt x="3956952" y="1573849"/>
                    <a:pt x="4508270" y="3361376"/>
                  </a:cubicBezTo>
                  <a:lnTo>
                    <a:pt x="3356971" y="3531798"/>
                  </a:lnTo>
                  <a:close/>
                </a:path>
              </a:pathLst>
            </a:custGeom>
            <a:solidFill>
              <a:schemeClr val="accent1">
                <a:alpha val="4705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755" name="Google Shape;755;p44"/>
          <p:cNvCxnSpPr/>
          <p:nvPr/>
        </p:nvCxnSpPr>
        <p:spPr>
          <a:xfrm>
            <a:off x="1333500" y="1753956"/>
            <a:ext cx="0" cy="4147371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756" name="Google Shape;756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0704" y="3649233"/>
            <a:ext cx="666188" cy="666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757" name="Google Shape;757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601607" y="3179873"/>
            <a:ext cx="2149738" cy="2141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758" name="Google Shape;758;p4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0704" y="1792056"/>
            <a:ext cx="678173" cy="678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59" name="Google Shape;759;p4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0704" y="2736858"/>
            <a:ext cx="690562" cy="690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60" name="Google Shape;760;p4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70704" y="4469109"/>
            <a:ext cx="666188" cy="666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761" name="Google Shape;761;p4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70704" y="5321639"/>
            <a:ext cx="666000" cy="66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5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6" name="Google Shape;766;p45"/>
          <p:cNvGrpSpPr/>
          <p:nvPr/>
        </p:nvGrpSpPr>
        <p:grpSpPr>
          <a:xfrm>
            <a:off x="4955880" y="-444003"/>
            <a:ext cx="9321762" cy="9532410"/>
            <a:chOff x="4955880" y="-444003"/>
            <a:chExt cx="9321762" cy="9532410"/>
          </a:xfrm>
        </p:grpSpPr>
        <p:grpSp>
          <p:nvGrpSpPr>
            <p:cNvPr id="767" name="Google Shape;767;p45"/>
            <p:cNvGrpSpPr/>
            <p:nvPr/>
          </p:nvGrpSpPr>
          <p:grpSpPr>
            <a:xfrm>
              <a:off x="6496584" y="1136227"/>
              <a:ext cx="6683392" cy="6375667"/>
              <a:chOff x="6496050" y="1135679"/>
              <a:chExt cx="6681075" cy="6373457"/>
            </a:xfrm>
          </p:grpSpPr>
          <p:sp>
            <p:nvSpPr>
              <p:cNvPr id="768" name="Google Shape;768;p45"/>
              <p:cNvSpPr/>
              <p:nvPr/>
            </p:nvSpPr>
            <p:spPr>
              <a:xfrm>
                <a:off x="7769880" y="1135679"/>
                <a:ext cx="3825389" cy="1518976"/>
              </a:xfrm>
              <a:custGeom>
                <a:rect b="b" l="l" r="r" t="t"/>
                <a:pathLst>
                  <a:path extrusionOk="0" h="1213648" w="3056450">
                    <a:moveTo>
                      <a:pt x="1528226" y="979194"/>
                    </a:moveTo>
                    <a:cubicBezTo>
                      <a:pt x="1830653" y="979194"/>
                      <a:pt x="2113049" y="1065226"/>
                      <a:pt x="2352430" y="1213649"/>
                    </a:cubicBezTo>
                    <a:lnTo>
                      <a:pt x="3056451" y="509627"/>
                    </a:lnTo>
                    <a:cubicBezTo>
                      <a:pt x="2630886" y="189633"/>
                      <a:pt x="2101721" y="0"/>
                      <a:pt x="1528226" y="0"/>
                    </a:cubicBezTo>
                    <a:cubicBezTo>
                      <a:pt x="954730" y="0"/>
                      <a:pt x="425565" y="189633"/>
                      <a:pt x="0" y="509627"/>
                    </a:cubicBezTo>
                    <a:lnTo>
                      <a:pt x="704021" y="1213649"/>
                    </a:lnTo>
                    <a:cubicBezTo>
                      <a:pt x="943566" y="1065226"/>
                      <a:pt x="1225798" y="979194"/>
                      <a:pt x="1528390" y="979194"/>
                    </a:cubicBez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9" name="Google Shape;769;p45"/>
              <p:cNvSpPr/>
              <p:nvPr/>
            </p:nvSpPr>
            <p:spPr>
              <a:xfrm>
                <a:off x="6496050" y="2409507"/>
                <a:ext cx="1518976" cy="3825390"/>
              </a:xfrm>
              <a:custGeom>
                <a:rect b="b" l="l" r="r" t="t"/>
                <a:pathLst>
                  <a:path extrusionOk="0" h="3056451" w="1213648">
                    <a:moveTo>
                      <a:pt x="979194" y="1528226"/>
                    </a:moveTo>
                    <a:cubicBezTo>
                      <a:pt x="979194" y="1225798"/>
                      <a:pt x="1065062" y="943402"/>
                      <a:pt x="1213649" y="703857"/>
                    </a:cubicBezTo>
                    <a:lnTo>
                      <a:pt x="509627" y="0"/>
                    </a:lnTo>
                    <a:cubicBezTo>
                      <a:pt x="189633" y="425565"/>
                      <a:pt x="0" y="954731"/>
                      <a:pt x="0" y="1528226"/>
                    </a:cubicBezTo>
                    <a:cubicBezTo>
                      <a:pt x="0" y="2101721"/>
                      <a:pt x="189633" y="2630886"/>
                      <a:pt x="509627" y="3056451"/>
                    </a:cubicBezTo>
                    <a:lnTo>
                      <a:pt x="1213649" y="2352430"/>
                    </a:lnTo>
                    <a:cubicBezTo>
                      <a:pt x="1065226" y="2112885"/>
                      <a:pt x="979194" y="1830653"/>
                      <a:pt x="979194" y="1528061"/>
                    </a:cubicBez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0" name="Google Shape;770;p45"/>
              <p:cNvSpPr/>
              <p:nvPr/>
            </p:nvSpPr>
            <p:spPr>
              <a:xfrm>
                <a:off x="7769673" y="2409507"/>
                <a:ext cx="5407452" cy="5099629"/>
              </a:xfrm>
              <a:custGeom>
                <a:rect b="b" l="l" r="r" t="t"/>
                <a:pathLst>
                  <a:path extrusionOk="0" h="4074556" w="4320504">
                    <a:moveTo>
                      <a:pt x="3666231" y="2911477"/>
                    </a:moveTo>
                    <a:cubicBezTo>
                      <a:pt x="3924493" y="2513166"/>
                      <a:pt x="4074557" y="2038346"/>
                      <a:pt x="4074557" y="1528226"/>
                    </a:cubicBezTo>
                    <a:cubicBezTo>
                      <a:pt x="4074557" y="954731"/>
                      <a:pt x="3884924" y="425565"/>
                      <a:pt x="3564929" y="0"/>
                    </a:cubicBezTo>
                    <a:lnTo>
                      <a:pt x="2860908" y="704021"/>
                    </a:lnTo>
                    <a:cubicBezTo>
                      <a:pt x="3009330" y="943566"/>
                      <a:pt x="3095363" y="1225798"/>
                      <a:pt x="3095363" y="1528390"/>
                    </a:cubicBezTo>
                    <a:cubicBezTo>
                      <a:pt x="3095363" y="1830981"/>
                      <a:pt x="3016555" y="2088750"/>
                      <a:pt x="2879625" y="2321563"/>
                    </a:cubicBezTo>
                    <a:cubicBezTo>
                      <a:pt x="2877983" y="2332235"/>
                      <a:pt x="2876177" y="2343400"/>
                      <a:pt x="2874043" y="2355057"/>
                    </a:cubicBezTo>
                    <a:cubicBezTo>
                      <a:pt x="2786697" y="2837758"/>
                      <a:pt x="3000957" y="3146917"/>
                      <a:pt x="3441955" y="3483987"/>
                    </a:cubicBezTo>
                    <a:cubicBezTo>
                      <a:pt x="2879625" y="3622066"/>
                      <a:pt x="2339788" y="3290742"/>
                      <a:pt x="2126020" y="2976986"/>
                    </a:cubicBezTo>
                    <a:cubicBezTo>
                      <a:pt x="1941805" y="3053003"/>
                      <a:pt x="1740023" y="3095363"/>
                      <a:pt x="1528390" y="3095363"/>
                    </a:cubicBezTo>
                    <a:cubicBezTo>
                      <a:pt x="1225963" y="3095363"/>
                      <a:pt x="943566" y="3009330"/>
                      <a:pt x="704021" y="2860908"/>
                    </a:cubicBezTo>
                    <a:lnTo>
                      <a:pt x="0" y="3564929"/>
                    </a:lnTo>
                    <a:cubicBezTo>
                      <a:pt x="425729" y="3884924"/>
                      <a:pt x="954895" y="4074557"/>
                      <a:pt x="1528390" y="4074557"/>
                    </a:cubicBezTo>
                    <a:cubicBezTo>
                      <a:pt x="1874162" y="4074557"/>
                      <a:pt x="2203679" y="4005436"/>
                      <a:pt x="2504300" y="3880656"/>
                    </a:cubicBezTo>
                    <a:cubicBezTo>
                      <a:pt x="3324399" y="4251876"/>
                      <a:pt x="3862102" y="4033347"/>
                      <a:pt x="4320505" y="3697262"/>
                    </a:cubicBezTo>
                    <a:cubicBezTo>
                      <a:pt x="4320505" y="3697262"/>
                      <a:pt x="3858162" y="3365774"/>
                      <a:pt x="3666067" y="2911641"/>
                    </a:cubicBez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1" name="Google Shape;771;p45"/>
              <p:cNvSpPr/>
              <p:nvPr/>
            </p:nvSpPr>
            <p:spPr>
              <a:xfrm>
                <a:off x="8105855" y="2745277"/>
                <a:ext cx="3153850" cy="3153850"/>
              </a:xfrm>
              <a:custGeom>
                <a:rect b="b" l="l" r="r" t="t"/>
                <a:pathLst>
                  <a:path extrusionOk="0" h="2519897" w="2519897">
                    <a:moveTo>
                      <a:pt x="2519898" y="1259949"/>
                    </a:moveTo>
                    <a:cubicBezTo>
                      <a:pt x="2519898" y="1955799"/>
                      <a:pt x="1955799" y="2519898"/>
                      <a:pt x="1259949" y="2519898"/>
                    </a:cubicBezTo>
                    <a:cubicBezTo>
                      <a:pt x="564098" y="2519898"/>
                      <a:pt x="0" y="1955800"/>
                      <a:pt x="0" y="1259949"/>
                    </a:cubicBezTo>
                    <a:cubicBezTo>
                      <a:pt x="0" y="564098"/>
                      <a:pt x="564098" y="0"/>
                      <a:pt x="1259949" y="0"/>
                    </a:cubicBezTo>
                    <a:cubicBezTo>
                      <a:pt x="1955799" y="0"/>
                      <a:pt x="2519898" y="564098"/>
                      <a:pt x="2519898" y="1259949"/>
                    </a:cubicBez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72" name="Google Shape;772;p45"/>
            <p:cNvSpPr/>
            <p:nvPr/>
          </p:nvSpPr>
          <p:spPr>
            <a:xfrm>
              <a:off x="4955880" y="-84009"/>
              <a:ext cx="3222511" cy="4802314"/>
            </a:xfrm>
            <a:custGeom>
              <a:rect b="b" l="l" r="r" t="t"/>
              <a:pathLst>
                <a:path extrusionOk="0" h="4800649" w="3221394">
                  <a:moveTo>
                    <a:pt x="3221394" y="1130472"/>
                  </a:moveTo>
                  <a:cubicBezTo>
                    <a:pt x="2617408" y="1437471"/>
                    <a:pt x="2088519" y="1910687"/>
                    <a:pt x="1711228" y="2532497"/>
                  </a:cubicBezTo>
                  <a:cubicBezTo>
                    <a:pt x="1333737" y="3154507"/>
                    <a:pt x="1158308" y="3842002"/>
                    <a:pt x="1164716" y="4519684"/>
                  </a:cubicBezTo>
                  <a:lnTo>
                    <a:pt x="16221" y="4800650"/>
                  </a:lnTo>
                  <a:cubicBezTo>
                    <a:pt x="5407" y="4670080"/>
                    <a:pt x="0" y="4537708"/>
                    <a:pt x="0" y="4404334"/>
                  </a:cubicBezTo>
                  <a:cubicBezTo>
                    <a:pt x="0" y="2417347"/>
                    <a:pt x="1216183" y="714731"/>
                    <a:pt x="2944834" y="0"/>
                  </a:cubicBezTo>
                  <a:lnTo>
                    <a:pt x="3221394" y="1130472"/>
                  </a:lnTo>
                  <a:close/>
                </a:path>
              </a:pathLst>
            </a:custGeom>
            <a:solidFill>
              <a:schemeClr val="accent1">
                <a:alpha val="4705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45"/>
            <p:cNvSpPr/>
            <p:nvPr/>
          </p:nvSpPr>
          <p:spPr>
            <a:xfrm>
              <a:off x="5492764" y="6147059"/>
              <a:ext cx="5041108" cy="2941348"/>
            </a:xfrm>
            <a:custGeom>
              <a:rect b="b" l="l" r="r" t="t"/>
              <a:pathLst>
                <a:path extrusionOk="0" h="2940329" w="5039361">
                  <a:moveTo>
                    <a:pt x="1101835" y="0"/>
                  </a:moveTo>
                  <a:cubicBezTo>
                    <a:pt x="1460702" y="574748"/>
                    <a:pt x="1978576" y="1059980"/>
                    <a:pt x="2631226" y="1381198"/>
                  </a:cubicBezTo>
                  <a:cubicBezTo>
                    <a:pt x="3284076" y="1702616"/>
                    <a:pt x="3984187" y="1816965"/>
                    <a:pt x="4658666" y="1751080"/>
                  </a:cubicBezTo>
                  <a:lnTo>
                    <a:pt x="5039361" y="2870537"/>
                  </a:lnTo>
                  <a:cubicBezTo>
                    <a:pt x="4910193" y="2892766"/>
                    <a:pt x="4778822" y="2909788"/>
                    <a:pt x="4646049" y="2921603"/>
                  </a:cubicBezTo>
                  <a:cubicBezTo>
                    <a:pt x="2666672" y="3096231"/>
                    <a:pt x="863925" y="2034248"/>
                    <a:pt x="0" y="375088"/>
                  </a:cubicBezTo>
                  <a:lnTo>
                    <a:pt x="1101835" y="200"/>
                  </a:lnTo>
                  <a:close/>
                </a:path>
              </a:pathLst>
            </a:custGeom>
            <a:solidFill>
              <a:schemeClr val="accent1">
                <a:alpha val="4705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45"/>
            <p:cNvSpPr/>
            <p:nvPr/>
          </p:nvSpPr>
          <p:spPr>
            <a:xfrm>
              <a:off x="9767810" y="-444003"/>
              <a:ext cx="4509832" cy="3533223"/>
            </a:xfrm>
            <a:custGeom>
              <a:rect b="b" l="l" r="r" t="t"/>
              <a:pathLst>
                <a:path extrusionOk="0" h="3531998" w="4508269">
                  <a:moveTo>
                    <a:pt x="3356771" y="3531998"/>
                  </a:moveTo>
                  <a:cubicBezTo>
                    <a:pt x="3107046" y="2902178"/>
                    <a:pt x="2685096" y="2331636"/>
                    <a:pt x="2100935" y="1898271"/>
                  </a:cubicBezTo>
                  <a:cubicBezTo>
                    <a:pt x="1516574" y="1464707"/>
                    <a:pt x="848305" y="1226196"/>
                    <a:pt x="173025" y="1169723"/>
                  </a:cubicBezTo>
                  <a:lnTo>
                    <a:pt x="0" y="0"/>
                  </a:lnTo>
                  <a:cubicBezTo>
                    <a:pt x="130971" y="1402"/>
                    <a:pt x="263343" y="8211"/>
                    <a:pt x="396116" y="20627"/>
                  </a:cubicBezTo>
                  <a:cubicBezTo>
                    <a:pt x="2374491" y="205067"/>
                    <a:pt x="3956952" y="1573849"/>
                    <a:pt x="4508270" y="3361376"/>
                  </a:cubicBezTo>
                  <a:lnTo>
                    <a:pt x="3356971" y="3531798"/>
                  </a:lnTo>
                  <a:close/>
                </a:path>
              </a:pathLst>
            </a:custGeom>
            <a:solidFill>
              <a:schemeClr val="accent1">
                <a:alpha val="4705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75" name="Google Shape;775;p45"/>
          <p:cNvSpPr txBox="1"/>
          <p:nvPr>
            <p:ph idx="1" type="body"/>
          </p:nvPr>
        </p:nvSpPr>
        <p:spPr>
          <a:xfrm>
            <a:off x="1205950" y="1084475"/>
            <a:ext cx="10914300" cy="53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</a:pPr>
            <a:r>
              <a:rPr i="0" lang="pl-PL" sz="16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Interwent jest zawsze osobą znaną dziecku </a:t>
            </a:r>
            <a:r>
              <a:rPr b="0" i="0" lang="pl-PL" sz="16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(podpisane odpowiedzi, informacje przy wdrożeniu i na plakatach)</a:t>
            </a:r>
            <a:endParaRPr sz="16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</a:pPr>
            <a:r>
              <a:t/>
            </a:r>
            <a:endParaRPr b="0" sz="16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</a:pPr>
            <a:r>
              <a:rPr b="0" i="0" lang="pl-PL" sz="16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Interwent stara się w  </a:t>
            </a:r>
            <a:r>
              <a:rPr i="0" lang="pl-PL" sz="16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przypisywać nowe zgłoszenia do siebie lub innego interwenta</a:t>
            </a:r>
            <a:endParaRPr sz="16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</a:pPr>
            <a:r>
              <a:t/>
            </a:r>
            <a:endParaRPr b="0" sz="16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</a:pPr>
            <a:r>
              <a:rPr b="0" i="0" lang="pl-PL" sz="16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Interwent zawsze odpowiada na zgłoszenia, które ma przypisane do siebie (w ustalonym w szkole terminie)Interwent </a:t>
            </a:r>
            <a:r>
              <a:rPr i="0" lang="pl-PL" sz="16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zwraca uwagę na datę i godzinę wysłania wiadomości </a:t>
            </a:r>
            <a:r>
              <a:rPr b="0" i="0" lang="pl-PL" sz="16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(jeśli interwent opiekujący się danym zgłoszeniem nie może odpowiedzieć) robi to za niego</a:t>
            </a:r>
            <a:endParaRPr b="0" sz="16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</a:pPr>
            <a:r>
              <a:t/>
            </a:r>
            <a:endParaRPr b="0" sz="16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</a:pPr>
            <a:r>
              <a:rPr b="0" i="0" lang="pl-PL" sz="16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Interwent loguje się do systemu i odpowiada tylko </a:t>
            </a:r>
            <a:r>
              <a:rPr i="0" lang="pl-PL" sz="16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 godzinach pracy interwentów</a:t>
            </a:r>
            <a:endParaRPr sz="16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</a:pPr>
            <a:r>
              <a:t/>
            </a:r>
            <a:endParaRPr sz="16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</a:pPr>
            <a:r>
              <a:rPr b="0" i="0" lang="pl-PL" sz="16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Interwent pracuje z </a:t>
            </a:r>
            <a:r>
              <a:rPr i="0" lang="pl-PL" sz="16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komputera</a:t>
            </a:r>
            <a:r>
              <a:rPr b="0" i="0" lang="pl-PL" sz="16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(nie telefonu)</a:t>
            </a:r>
            <a:endParaRPr sz="16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</a:pPr>
            <a:r>
              <a:t/>
            </a:r>
            <a:endParaRPr b="0" sz="16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</a:pPr>
            <a:r>
              <a:rPr b="0" i="0" lang="pl-PL" sz="16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Interwent stara się </a:t>
            </a:r>
            <a:r>
              <a:rPr i="0" lang="pl-PL" sz="16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odpowiedzieć </a:t>
            </a:r>
            <a:r>
              <a:rPr lang="pl-PL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na zgłoszenie</a:t>
            </a:r>
            <a:r>
              <a:rPr i="0" lang="pl-PL" sz="16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w określonym (ustalonym)  czasie</a:t>
            </a:r>
            <a:r>
              <a:rPr b="0" i="0" lang="pl-PL" sz="16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np. 24-48h</a:t>
            </a:r>
            <a:endParaRPr/>
          </a:p>
          <a:p>
            <a:pPr indent="0" lvl="0" marL="0" rtl="0" algn="l">
              <a:lnSpc>
                <a:spcPct val="125000"/>
              </a:lnSpc>
              <a:spcBef>
                <a:spcPts val="2400"/>
              </a:spcBef>
              <a:spcAft>
                <a:spcPts val="0"/>
              </a:spcAft>
              <a:buSzPts val="2500"/>
              <a:buNone/>
            </a:pPr>
            <a:r>
              <a:rPr i="0" lang="pl-PL" sz="16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Dobrą praktyką jest uczciwe dzielenie się pracą przez interwentów </a:t>
            </a:r>
            <a:r>
              <a:rPr b="0" i="0" lang="pl-PL" sz="16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(np. dyżury w określonych dniach tygodnia) </a:t>
            </a:r>
            <a:endParaRPr/>
          </a:p>
          <a:p>
            <a:pPr indent="0" lvl="0" marL="0" rtl="0" algn="l">
              <a:lnSpc>
                <a:spcPct val="125000"/>
              </a:lnSpc>
              <a:spcBef>
                <a:spcPts val="2400"/>
              </a:spcBef>
              <a:spcAft>
                <a:spcPts val="2400"/>
              </a:spcAft>
              <a:buSzPts val="2500"/>
              <a:buNone/>
            </a:pPr>
            <a:r>
              <a:rPr lang="pl-PL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Wa</a:t>
            </a:r>
            <a:r>
              <a:rPr i="0" lang="pl-PL" sz="16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rto by interwenci informowali się o statusie swoich podopiecznych </a:t>
            </a:r>
            <a:r>
              <a:rPr b="0" i="1" lang="pl-PL" sz="16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Twój uczeń napisał o czymś poważnym, nie chce wam wchodzić w komunikację - odpisz mu, bo dyżur masz dopiero za 2 dni</a:t>
            </a:r>
            <a:r>
              <a:rPr b="0" i="0" lang="pl-PL" sz="16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”</a:t>
            </a:r>
            <a:endParaRPr/>
          </a:p>
        </p:txBody>
      </p:sp>
      <p:sp>
        <p:nvSpPr>
          <p:cNvPr id="776" name="Google Shape;776;p45"/>
          <p:cNvSpPr txBox="1"/>
          <p:nvPr>
            <p:ph type="title"/>
          </p:nvPr>
        </p:nvSpPr>
        <p:spPr>
          <a:xfrm>
            <a:off x="346563" y="351513"/>
            <a:ext cx="8824800" cy="3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pl-PL"/>
              <a:t>Założenia organizacyjne pracy Interwenta – propozycje:</a:t>
            </a:r>
            <a:endParaRPr/>
          </a:p>
        </p:txBody>
      </p:sp>
      <p:pic>
        <p:nvPicPr>
          <p:cNvPr id="777" name="Google Shape;777;p45"/>
          <p:cNvPicPr preferRelativeResize="0"/>
          <p:nvPr/>
        </p:nvPicPr>
        <p:blipFill rotWithShape="1">
          <a:blip r:embed="rId3">
            <a:alphaModFix/>
          </a:blip>
          <a:srcRect b="0" l="-26940" r="26940" t="0"/>
          <a:stretch/>
        </p:blipFill>
        <p:spPr>
          <a:xfrm>
            <a:off x="609400" y="1076434"/>
            <a:ext cx="406725" cy="512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778" name="Google Shape;778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0400" y="1669032"/>
            <a:ext cx="474051" cy="390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779" name="Google Shape;779;p4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39500" y="2260678"/>
            <a:ext cx="563459" cy="396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80" name="Google Shape;780;p4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58169" y="5758032"/>
            <a:ext cx="485813" cy="407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781" name="Google Shape;781;p4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44336" y="3320602"/>
            <a:ext cx="513473" cy="423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82" name="Google Shape;782;p4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83660" y="2627930"/>
            <a:ext cx="475124" cy="391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783" name="Google Shape;783;p4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64045" y="3913750"/>
            <a:ext cx="474054" cy="325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784" name="Google Shape;784;p4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42100" y="5004649"/>
            <a:ext cx="517926" cy="434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85" name="Google Shape;785;p45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663007" y="4457638"/>
            <a:ext cx="316411" cy="4344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"/>
          <p:cNvSpPr/>
          <p:nvPr/>
        </p:nvSpPr>
        <p:spPr>
          <a:xfrm>
            <a:off x="-12256" y="0"/>
            <a:ext cx="12192000" cy="6858000"/>
          </a:xfrm>
          <a:prstGeom prst="rect">
            <a:avLst/>
          </a:prstGeom>
          <a:solidFill>
            <a:srgbClr val="00243F"/>
          </a:solidFill>
          <a:ln cap="flat" cmpd="sng" w="127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l-PL" sz="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grpSp>
        <p:nvGrpSpPr>
          <p:cNvPr id="247" name="Google Shape;247;p3"/>
          <p:cNvGrpSpPr/>
          <p:nvPr/>
        </p:nvGrpSpPr>
        <p:grpSpPr>
          <a:xfrm>
            <a:off x="6548927" y="363948"/>
            <a:ext cx="6681075" cy="6373457"/>
            <a:chOff x="6791877" y="412490"/>
            <a:chExt cx="5338117" cy="5092333"/>
          </a:xfrm>
        </p:grpSpPr>
        <p:grpSp>
          <p:nvGrpSpPr>
            <p:cNvPr id="248" name="Google Shape;248;p3"/>
            <p:cNvGrpSpPr/>
            <p:nvPr/>
          </p:nvGrpSpPr>
          <p:grpSpPr>
            <a:xfrm>
              <a:off x="6791877" y="412490"/>
              <a:ext cx="5338117" cy="5092333"/>
              <a:chOff x="6791877" y="412490"/>
              <a:chExt cx="5338117" cy="5092333"/>
            </a:xfrm>
          </p:grpSpPr>
          <p:sp>
            <p:nvSpPr>
              <p:cNvPr id="249" name="Google Shape;249;p3"/>
              <p:cNvSpPr/>
              <p:nvPr/>
            </p:nvSpPr>
            <p:spPr>
              <a:xfrm>
                <a:off x="7809655" y="412490"/>
                <a:ext cx="3056450" cy="1213648"/>
              </a:xfrm>
              <a:custGeom>
                <a:rect b="b" l="l" r="r" t="t"/>
                <a:pathLst>
                  <a:path extrusionOk="0" h="1213648" w="3056450">
                    <a:moveTo>
                      <a:pt x="1528226" y="979194"/>
                    </a:moveTo>
                    <a:cubicBezTo>
                      <a:pt x="1830653" y="979194"/>
                      <a:pt x="2113049" y="1065226"/>
                      <a:pt x="2352430" y="1213649"/>
                    </a:cubicBezTo>
                    <a:lnTo>
                      <a:pt x="3056451" y="509627"/>
                    </a:lnTo>
                    <a:cubicBezTo>
                      <a:pt x="2630886" y="189633"/>
                      <a:pt x="2101721" y="0"/>
                      <a:pt x="1528226" y="0"/>
                    </a:cubicBezTo>
                    <a:cubicBezTo>
                      <a:pt x="954730" y="0"/>
                      <a:pt x="425565" y="189633"/>
                      <a:pt x="0" y="509627"/>
                    </a:cubicBezTo>
                    <a:lnTo>
                      <a:pt x="704021" y="1213649"/>
                    </a:lnTo>
                    <a:cubicBezTo>
                      <a:pt x="943566" y="1065226"/>
                      <a:pt x="1225798" y="979194"/>
                      <a:pt x="1528390" y="979194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0" name="Google Shape;250;p3"/>
              <p:cNvSpPr/>
              <p:nvPr/>
            </p:nvSpPr>
            <p:spPr>
              <a:xfrm>
                <a:off x="6791877" y="1430267"/>
                <a:ext cx="1213648" cy="3056451"/>
              </a:xfrm>
              <a:custGeom>
                <a:rect b="b" l="l" r="r" t="t"/>
                <a:pathLst>
                  <a:path extrusionOk="0" h="3056451" w="1213648">
                    <a:moveTo>
                      <a:pt x="979194" y="1528226"/>
                    </a:moveTo>
                    <a:cubicBezTo>
                      <a:pt x="979194" y="1225798"/>
                      <a:pt x="1065062" y="943402"/>
                      <a:pt x="1213649" y="703857"/>
                    </a:cubicBezTo>
                    <a:lnTo>
                      <a:pt x="509627" y="0"/>
                    </a:lnTo>
                    <a:cubicBezTo>
                      <a:pt x="189633" y="425565"/>
                      <a:pt x="0" y="954731"/>
                      <a:pt x="0" y="1528226"/>
                    </a:cubicBezTo>
                    <a:cubicBezTo>
                      <a:pt x="0" y="2101721"/>
                      <a:pt x="189633" y="2630886"/>
                      <a:pt x="509627" y="3056451"/>
                    </a:cubicBezTo>
                    <a:lnTo>
                      <a:pt x="1213649" y="2352430"/>
                    </a:lnTo>
                    <a:cubicBezTo>
                      <a:pt x="1065226" y="2112885"/>
                      <a:pt x="979194" y="1830653"/>
                      <a:pt x="979194" y="1528061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1" name="Google Shape;251;p3"/>
              <p:cNvSpPr/>
              <p:nvPr/>
            </p:nvSpPr>
            <p:spPr>
              <a:xfrm>
                <a:off x="7809490" y="1430267"/>
                <a:ext cx="4320504" cy="4074556"/>
              </a:xfrm>
              <a:custGeom>
                <a:rect b="b" l="l" r="r" t="t"/>
                <a:pathLst>
                  <a:path extrusionOk="0" h="4074556" w="4320504">
                    <a:moveTo>
                      <a:pt x="3666231" y="2911477"/>
                    </a:moveTo>
                    <a:cubicBezTo>
                      <a:pt x="3924493" y="2513166"/>
                      <a:pt x="4074557" y="2038346"/>
                      <a:pt x="4074557" y="1528226"/>
                    </a:cubicBezTo>
                    <a:cubicBezTo>
                      <a:pt x="4074557" y="954731"/>
                      <a:pt x="3884924" y="425565"/>
                      <a:pt x="3564929" y="0"/>
                    </a:cubicBezTo>
                    <a:lnTo>
                      <a:pt x="2860908" y="704021"/>
                    </a:lnTo>
                    <a:cubicBezTo>
                      <a:pt x="3009330" y="943566"/>
                      <a:pt x="3095363" y="1225798"/>
                      <a:pt x="3095363" y="1528390"/>
                    </a:cubicBezTo>
                    <a:cubicBezTo>
                      <a:pt x="3095363" y="1830981"/>
                      <a:pt x="3016555" y="2088750"/>
                      <a:pt x="2879625" y="2321563"/>
                    </a:cubicBezTo>
                    <a:cubicBezTo>
                      <a:pt x="2877983" y="2332235"/>
                      <a:pt x="2876177" y="2343400"/>
                      <a:pt x="2874043" y="2355057"/>
                    </a:cubicBezTo>
                    <a:cubicBezTo>
                      <a:pt x="2786697" y="2837758"/>
                      <a:pt x="3000957" y="3146917"/>
                      <a:pt x="3441955" y="3483987"/>
                    </a:cubicBezTo>
                    <a:cubicBezTo>
                      <a:pt x="2879625" y="3622066"/>
                      <a:pt x="2339788" y="3290742"/>
                      <a:pt x="2126020" y="2976986"/>
                    </a:cubicBezTo>
                    <a:cubicBezTo>
                      <a:pt x="1941805" y="3053003"/>
                      <a:pt x="1740023" y="3095363"/>
                      <a:pt x="1528390" y="3095363"/>
                    </a:cubicBezTo>
                    <a:cubicBezTo>
                      <a:pt x="1225963" y="3095363"/>
                      <a:pt x="943566" y="3009330"/>
                      <a:pt x="704021" y="2860908"/>
                    </a:cubicBezTo>
                    <a:lnTo>
                      <a:pt x="0" y="3564929"/>
                    </a:lnTo>
                    <a:cubicBezTo>
                      <a:pt x="425729" y="3884924"/>
                      <a:pt x="954895" y="4074557"/>
                      <a:pt x="1528390" y="4074557"/>
                    </a:cubicBezTo>
                    <a:cubicBezTo>
                      <a:pt x="1874162" y="4074557"/>
                      <a:pt x="2203679" y="4005436"/>
                      <a:pt x="2504300" y="3880656"/>
                    </a:cubicBezTo>
                    <a:cubicBezTo>
                      <a:pt x="3324399" y="4251876"/>
                      <a:pt x="3862102" y="4033347"/>
                      <a:pt x="4320505" y="3697262"/>
                    </a:cubicBezTo>
                    <a:cubicBezTo>
                      <a:pt x="4320505" y="3697262"/>
                      <a:pt x="3858162" y="3365774"/>
                      <a:pt x="3666067" y="2911641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52" name="Google Shape;252;p3"/>
            <p:cNvSpPr/>
            <p:nvPr/>
          </p:nvSpPr>
          <p:spPr>
            <a:xfrm>
              <a:off x="8078096" y="1698544"/>
              <a:ext cx="2519897" cy="2519897"/>
            </a:xfrm>
            <a:custGeom>
              <a:rect b="b" l="l" r="r" t="t"/>
              <a:pathLst>
                <a:path extrusionOk="0" h="2519897" w="2519897">
                  <a:moveTo>
                    <a:pt x="2519898" y="1259949"/>
                  </a:moveTo>
                  <a:cubicBezTo>
                    <a:pt x="2519898" y="1955799"/>
                    <a:pt x="1955799" y="2519898"/>
                    <a:pt x="1259949" y="2519898"/>
                  </a:cubicBezTo>
                  <a:cubicBezTo>
                    <a:pt x="564098" y="2519898"/>
                    <a:pt x="0" y="1955800"/>
                    <a:pt x="0" y="1259949"/>
                  </a:cubicBezTo>
                  <a:cubicBezTo>
                    <a:pt x="0" y="564098"/>
                    <a:pt x="564098" y="0"/>
                    <a:pt x="1259949" y="0"/>
                  </a:cubicBezTo>
                  <a:cubicBezTo>
                    <a:pt x="1955799" y="0"/>
                    <a:pt x="2519898" y="564098"/>
                    <a:pt x="2519898" y="1259949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3" name="Google Shape;253;p3"/>
          <p:cNvSpPr/>
          <p:nvPr/>
        </p:nvSpPr>
        <p:spPr>
          <a:xfrm>
            <a:off x="4955880" y="-84009"/>
            <a:ext cx="3222511" cy="4802314"/>
          </a:xfrm>
          <a:custGeom>
            <a:rect b="b" l="l" r="r" t="t"/>
            <a:pathLst>
              <a:path extrusionOk="0" h="4800649" w="3221394">
                <a:moveTo>
                  <a:pt x="3221394" y="1130472"/>
                </a:moveTo>
                <a:cubicBezTo>
                  <a:pt x="2617408" y="1437471"/>
                  <a:pt x="2088519" y="1910687"/>
                  <a:pt x="1711228" y="2532497"/>
                </a:cubicBezTo>
                <a:cubicBezTo>
                  <a:pt x="1333737" y="3154507"/>
                  <a:pt x="1158308" y="3842002"/>
                  <a:pt x="1164716" y="4519684"/>
                </a:cubicBezTo>
                <a:lnTo>
                  <a:pt x="16221" y="4800650"/>
                </a:lnTo>
                <a:cubicBezTo>
                  <a:pt x="5407" y="4670080"/>
                  <a:pt x="0" y="4537708"/>
                  <a:pt x="0" y="4404334"/>
                </a:cubicBezTo>
                <a:cubicBezTo>
                  <a:pt x="0" y="2417347"/>
                  <a:pt x="1216183" y="714731"/>
                  <a:pt x="2944834" y="0"/>
                </a:cubicBezTo>
                <a:lnTo>
                  <a:pt x="3221394" y="1130472"/>
                </a:lnTo>
                <a:close/>
              </a:path>
            </a:pathLst>
          </a:custGeom>
          <a:solidFill>
            <a:srgbClr val="F9F9F9">
              <a:alpha val="14901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3"/>
          <p:cNvSpPr/>
          <p:nvPr/>
        </p:nvSpPr>
        <p:spPr>
          <a:xfrm>
            <a:off x="5492764" y="6147059"/>
            <a:ext cx="5041108" cy="2941348"/>
          </a:xfrm>
          <a:custGeom>
            <a:rect b="b" l="l" r="r" t="t"/>
            <a:pathLst>
              <a:path extrusionOk="0" h="2940329" w="5039361">
                <a:moveTo>
                  <a:pt x="1101835" y="0"/>
                </a:moveTo>
                <a:cubicBezTo>
                  <a:pt x="1460702" y="574748"/>
                  <a:pt x="1978576" y="1059980"/>
                  <a:pt x="2631226" y="1381198"/>
                </a:cubicBezTo>
                <a:cubicBezTo>
                  <a:pt x="3284076" y="1702616"/>
                  <a:pt x="3984187" y="1816965"/>
                  <a:pt x="4658666" y="1751080"/>
                </a:cubicBezTo>
                <a:lnTo>
                  <a:pt x="5039361" y="2870537"/>
                </a:lnTo>
                <a:cubicBezTo>
                  <a:pt x="4910193" y="2892766"/>
                  <a:pt x="4778822" y="2909788"/>
                  <a:pt x="4646049" y="2921603"/>
                </a:cubicBezTo>
                <a:cubicBezTo>
                  <a:pt x="2666672" y="3096231"/>
                  <a:pt x="863925" y="2034248"/>
                  <a:pt x="0" y="375088"/>
                </a:cubicBezTo>
                <a:lnTo>
                  <a:pt x="1101835" y="200"/>
                </a:lnTo>
                <a:close/>
              </a:path>
            </a:pathLst>
          </a:custGeom>
          <a:solidFill>
            <a:srgbClr val="F9F9F9">
              <a:alpha val="14901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3"/>
          <p:cNvSpPr/>
          <p:nvPr/>
        </p:nvSpPr>
        <p:spPr>
          <a:xfrm>
            <a:off x="9767810" y="-444003"/>
            <a:ext cx="4509833" cy="3533223"/>
          </a:xfrm>
          <a:custGeom>
            <a:rect b="b" l="l" r="r" t="t"/>
            <a:pathLst>
              <a:path extrusionOk="0" h="3531998" w="4508269">
                <a:moveTo>
                  <a:pt x="3356771" y="3531998"/>
                </a:moveTo>
                <a:cubicBezTo>
                  <a:pt x="3107046" y="2902178"/>
                  <a:pt x="2685096" y="2331636"/>
                  <a:pt x="2100935" y="1898271"/>
                </a:cubicBezTo>
                <a:cubicBezTo>
                  <a:pt x="1516574" y="1464707"/>
                  <a:pt x="848305" y="1226196"/>
                  <a:pt x="173025" y="1169723"/>
                </a:cubicBezTo>
                <a:lnTo>
                  <a:pt x="0" y="0"/>
                </a:lnTo>
                <a:cubicBezTo>
                  <a:pt x="130971" y="1402"/>
                  <a:pt x="263343" y="8211"/>
                  <a:pt x="396116" y="20627"/>
                </a:cubicBezTo>
                <a:cubicBezTo>
                  <a:pt x="2374491" y="205067"/>
                  <a:pt x="3956952" y="1573849"/>
                  <a:pt x="4508270" y="3361376"/>
                </a:cubicBezTo>
                <a:lnTo>
                  <a:pt x="3356971" y="3531798"/>
                </a:lnTo>
                <a:close/>
              </a:path>
            </a:pathLst>
          </a:custGeom>
          <a:solidFill>
            <a:srgbClr val="F9F9F9">
              <a:alpha val="14901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6" name="Google Shape;256;p3"/>
          <p:cNvGrpSpPr/>
          <p:nvPr/>
        </p:nvGrpSpPr>
        <p:grpSpPr>
          <a:xfrm>
            <a:off x="6496584" y="1136227"/>
            <a:ext cx="6683392" cy="6375668"/>
            <a:chOff x="6496050" y="1135679"/>
            <a:chExt cx="6681075" cy="6373457"/>
          </a:xfrm>
        </p:grpSpPr>
        <p:sp>
          <p:nvSpPr>
            <p:cNvPr id="257" name="Google Shape;257;p3"/>
            <p:cNvSpPr/>
            <p:nvPr/>
          </p:nvSpPr>
          <p:spPr>
            <a:xfrm>
              <a:off x="7769880" y="1135679"/>
              <a:ext cx="3825389" cy="1518976"/>
            </a:xfrm>
            <a:custGeom>
              <a:rect b="b" l="l" r="r" t="t"/>
              <a:pathLst>
                <a:path extrusionOk="0" h="1213648" w="3056450">
                  <a:moveTo>
                    <a:pt x="1528226" y="979194"/>
                  </a:moveTo>
                  <a:cubicBezTo>
                    <a:pt x="1830653" y="979194"/>
                    <a:pt x="2113049" y="1065226"/>
                    <a:pt x="2352430" y="1213649"/>
                  </a:cubicBezTo>
                  <a:lnTo>
                    <a:pt x="3056451" y="509627"/>
                  </a:lnTo>
                  <a:cubicBezTo>
                    <a:pt x="2630886" y="189633"/>
                    <a:pt x="2101721" y="0"/>
                    <a:pt x="1528226" y="0"/>
                  </a:cubicBezTo>
                  <a:cubicBezTo>
                    <a:pt x="954730" y="0"/>
                    <a:pt x="425565" y="189633"/>
                    <a:pt x="0" y="509627"/>
                  </a:cubicBezTo>
                  <a:lnTo>
                    <a:pt x="704021" y="1213649"/>
                  </a:lnTo>
                  <a:cubicBezTo>
                    <a:pt x="943566" y="1065226"/>
                    <a:pt x="1225798" y="979194"/>
                    <a:pt x="1528390" y="979194"/>
                  </a:cubicBezTo>
                  <a:close/>
                </a:path>
              </a:pathLst>
            </a:custGeom>
            <a:blipFill rotWithShape="1">
              <a:blip r:embed="rId3">
                <a:alphaModFix/>
              </a:blip>
              <a:tile algn="ctr" flip="none" tx="-615950" sx="100000" ty="-374650" sy="100000"/>
            </a:blip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3"/>
            <p:cNvSpPr/>
            <p:nvPr/>
          </p:nvSpPr>
          <p:spPr>
            <a:xfrm>
              <a:off x="6496050" y="2409507"/>
              <a:ext cx="1518976" cy="3825390"/>
            </a:xfrm>
            <a:custGeom>
              <a:rect b="b" l="l" r="r" t="t"/>
              <a:pathLst>
                <a:path extrusionOk="0" h="3056451" w="1213648">
                  <a:moveTo>
                    <a:pt x="979194" y="1528226"/>
                  </a:moveTo>
                  <a:cubicBezTo>
                    <a:pt x="979194" y="1225798"/>
                    <a:pt x="1065062" y="943402"/>
                    <a:pt x="1213649" y="703857"/>
                  </a:cubicBezTo>
                  <a:lnTo>
                    <a:pt x="509627" y="0"/>
                  </a:lnTo>
                  <a:cubicBezTo>
                    <a:pt x="189633" y="425565"/>
                    <a:pt x="0" y="954731"/>
                    <a:pt x="0" y="1528226"/>
                  </a:cubicBezTo>
                  <a:cubicBezTo>
                    <a:pt x="0" y="2101721"/>
                    <a:pt x="189633" y="2630886"/>
                    <a:pt x="509627" y="3056451"/>
                  </a:cubicBezTo>
                  <a:lnTo>
                    <a:pt x="1213649" y="2352430"/>
                  </a:lnTo>
                  <a:cubicBezTo>
                    <a:pt x="1065226" y="2112885"/>
                    <a:pt x="979194" y="1830653"/>
                    <a:pt x="979194" y="1528061"/>
                  </a:cubicBezTo>
                  <a:close/>
                </a:path>
              </a:pathLst>
            </a:custGeom>
            <a:blipFill rotWithShape="1">
              <a:blip r:embed="rId3">
                <a:alphaModFix/>
              </a:blip>
              <a:tile algn="ctr" flip="none" tx="-615950" sx="100000" ty="-374650" sy="100000"/>
            </a:blip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7769673" y="2409507"/>
              <a:ext cx="5407452" cy="5099629"/>
            </a:xfrm>
            <a:custGeom>
              <a:rect b="b" l="l" r="r" t="t"/>
              <a:pathLst>
                <a:path extrusionOk="0" h="4074556" w="4320504">
                  <a:moveTo>
                    <a:pt x="3666231" y="2911477"/>
                  </a:moveTo>
                  <a:cubicBezTo>
                    <a:pt x="3924493" y="2513166"/>
                    <a:pt x="4074557" y="2038346"/>
                    <a:pt x="4074557" y="1528226"/>
                  </a:cubicBezTo>
                  <a:cubicBezTo>
                    <a:pt x="4074557" y="954731"/>
                    <a:pt x="3884924" y="425565"/>
                    <a:pt x="3564929" y="0"/>
                  </a:cubicBezTo>
                  <a:lnTo>
                    <a:pt x="2860908" y="704021"/>
                  </a:lnTo>
                  <a:cubicBezTo>
                    <a:pt x="3009330" y="943566"/>
                    <a:pt x="3095363" y="1225798"/>
                    <a:pt x="3095363" y="1528390"/>
                  </a:cubicBezTo>
                  <a:cubicBezTo>
                    <a:pt x="3095363" y="1830981"/>
                    <a:pt x="3016555" y="2088750"/>
                    <a:pt x="2879625" y="2321563"/>
                  </a:cubicBezTo>
                  <a:cubicBezTo>
                    <a:pt x="2877983" y="2332235"/>
                    <a:pt x="2876177" y="2343400"/>
                    <a:pt x="2874043" y="2355057"/>
                  </a:cubicBezTo>
                  <a:cubicBezTo>
                    <a:pt x="2786697" y="2837758"/>
                    <a:pt x="3000957" y="3146917"/>
                    <a:pt x="3441955" y="3483987"/>
                  </a:cubicBezTo>
                  <a:cubicBezTo>
                    <a:pt x="2879625" y="3622066"/>
                    <a:pt x="2339788" y="3290742"/>
                    <a:pt x="2126020" y="2976986"/>
                  </a:cubicBezTo>
                  <a:cubicBezTo>
                    <a:pt x="1941805" y="3053003"/>
                    <a:pt x="1740023" y="3095363"/>
                    <a:pt x="1528390" y="3095363"/>
                  </a:cubicBezTo>
                  <a:cubicBezTo>
                    <a:pt x="1225963" y="3095363"/>
                    <a:pt x="943566" y="3009330"/>
                    <a:pt x="704021" y="2860908"/>
                  </a:cubicBezTo>
                  <a:lnTo>
                    <a:pt x="0" y="3564929"/>
                  </a:lnTo>
                  <a:cubicBezTo>
                    <a:pt x="425729" y="3884924"/>
                    <a:pt x="954895" y="4074557"/>
                    <a:pt x="1528390" y="4074557"/>
                  </a:cubicBezTo>
                  <a:cubicBezTo>
                    <a:pt x="1874162" y="4074557"/>
                    <a:pt x="2203679" y="4005436"/>
                    <a:pt x="2504300" y="3880656"/>
                  </a:cubicBezTo>
                  <a:cubicBezTo>
                    <a:pt x="3324399" y="4251876"/>
                    <a:pt x="3862102" y="4033347"/>
                    <a:pt x="4320505" y="3697262"/>
                  </a:cubicBezTo>
                  <a:cubicBezTo>
                    <a:pt x="4320505" y="3697262"/>
                    <a:pt x="3858162" y="3365774"/>
                    <a:pt x="3666067" y="2911641"/>
                  </a:cubicBezTo>
                  <a:close/>
                </a:path>
              </a:pathLst>
            </a:custGeom>
            <a:blipFill rotWithShape="1">
              <a:blip r:embed="rId3">
                <a:alphaModFix/>
              </a:blip>
              <a:tile algn="ctr" flip="none" tx="-615950" sx="100000" ty="-374650" sy="100000"/>
            </a:blip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8105855" y="2745277"/>
              <a:ext cx="3153850" cy="3153850"/>
            </a:xfrm>
            <a:custGeom>
              <a:rect b="b" l="l" r="r" t="t"/>
              <a:pathLst>
                <a:path extrusionOk="0" h="2519897" w="2519897">
                  <a:moveTo>
                    <a:pt x="2519898" y="1259949"/>
                  </a:moveTo>
                  <a:cubicBezTo>
                    <a:pt x="2519898" y="1955799"/>
                    <a:pt x="1955799" y="2519898"/>
                    <a:pt x="1259949" y="2519898"/>
                  </a:cubicBezTo>
                  <a:cubicBezTo>
                    <a:pt x="564098" y="2519898"/>
                    <a:pt x="0" y="1955800"/>
                    <a:pt x="0" y="1259949"/>
                  </a:cubicBezTo>
                  <a:cubicBezTo>
                    <a:pt x="0" y="564098"/>
                    <a:pt x="564098" y="0"/>
                    <a:pt x="1259949" y="0"/>
                  </a:cubicBezTo>
                  <a:cubicBezTo>
                    <a:pt x="1955799" y="0"/>
                    <a:pt x="2519898" y="564098"/>
                    <a:pt x="2519898" y="1259949"/>
                  </a:cubicBezTo>
                  <a:close/>
                </a:path>
              </a:pathLst>
            </a:custGeom>
            <a:blipFill rotWithShape="1">
              <a:blip r:embed="rId3">
                <a:alphaModFix/>
              </a:blip>
              <a:tile algn="ctr" flip="none" tx="-615950" sx="100000" ty="-374650" sy="100000"/>
            </a:blip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1" name="Google Shape;261;p3"/>
          <p:cNvSpPr txBox="1"/>
          <p:nvPr/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</a:pPr>
            <a:r>
              <a:rPr b="0" i="0" lang="pl-PL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950" u="none" cap="none" strike="noStrike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Obraz zawierający Czcionka, Grafika, logo, tekst&#10;&#10;Opis wygenerowany automatycznie" id="262" name="Google Shape;262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901352" y="65464"/>
            <a:ext cx="2129623" cy="921600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3"/>
          <p:cNvSpPr txBox="1"/>
          <p:nvPr/>
        </p:nvSpPr>
        <p:spPr>
          <a:xfrm>
            <a:off x="773144" y="3555490"/>
            <a:ext cx="7143900" cy="23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l-PL" sz="36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System RESQL: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l-PL" sz="36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Aplikacja, Panel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l-PL" sz="36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interwenta, podręcznik,</a:t>
            </a:r>
            <a:endParaRPr b="1" i="0" sz="3600" u="none" cap="none" strike="noStrike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36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doradztwo interwencyjne</a:t>
            </a:r>
            <a:endParaRPr b="1" sz="36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4" name="Google Shape;264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89460" y="1436284"/>
            <a:ext cx="1443467" cy="1948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9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46"/>
          <p:cNvSpPr txBox="1"/>
          <p:nvPr>
            <p:ph idx="1" type="body"/>
          </p:nvPr>
        </p:nvSpPr>
        <p:spPr>
          <a:xfrm>
            <a:off x="392125" y="1560525"/>
            <a:ext cx="7964100" cy="529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41300" lvl="0" marL="361950" rtl="0" algn="l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SzPts val="1700"/>
              <a:buFont typeface="Arial"/>
              <a:buChar char="•"/>
            </a:pPr>
            <a:r>
              <a:rPr lang="pl-PL" sz="1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Krótkie i proste</a:t>
            </a:r>
            <a:endParaRPr sz="1700"/>
          </a:p>
          <a:p>
            <a:pPr indent="-241300" lvl="0" marL="361950" rtl="0" algn="l">
              <a:lnSpc>
                <a:spcPct val="122222"/>
              </a:lnSpc>
              <a:spcBef>
                <a:spcPts val="1200"/>
              </a:spcBef>
              <a:spcAft>
                <a:spcPts val="0"/>
              </a:spcAft>
              <a:buSzPts val="1700"/>
              <a:buFont typeface="Arial"/>
              <a:buChar char="•"/>
            </a:pPr>
            <a:r>
              <a:rPr lang="pl-PL" sz="1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Pojedynczo złożone</a:t>
            </a:r>
            <a:endParaRPr sz="1700"/>
          </a:p>
          <a:p>
            <a:pPr indent="-241300" lvl="0" marL="361950" rtl="0" algn="l">
              <a:lnSpc>
                <a:spcPct val="122222"/>
              </a:lnSpc>
              <a:spcBef>
                <a:spcPts val="1200"/>
              </a:spcBef>
              <a:spcAft>
                <a:spcPts val="0"/>
              </a:spcAft>
              <a:buSzPts val="1700"/>
              <a:buFont typeface="Arial"/>
              <a:buChar char="•"/>
            </a:pPr>
            <a:r>
              <a:rPr b="0" lang="pl-PL" sz="1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Nie zadajemy w jednym komunikacie pytań wymagających odpowiedzi na </a:t>
            </a:r>
            <a:r>
              <a:rPr lang="pl-PL" sz="1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więcej niż jeden wątek</a:t>
            </a:r>
            <a:endParaRPr sz="1700"/>
          </a:p>
          <a:p>
            <a:pPr indent="-241300" lvl="0" marL="361950" rtl="0" algn="l">
              <a:lnSpc>
                <a:spcPct val="122222"/>
              </a:lnSpc>
              <a:spcBef>
                <a:spcPts val="1200"/>
              </a:spcBef>
              <a:spcAft>
                <a:spcPts val="0"/>
              </a:spcAft>
              <a:buSzPts val="1700"/>
              <a:buFont typeface="Arial"/>
              <a:buChar char="•"/>
            </a:pPr>
            <a:r>
              <a:rPr lang="pl-PL" sz="1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 początkowej fazie komunikacji pytania zamknięte</a:t>
            </a:r>
            <a:r>
              <a:rPr b="0" lang="pl-PL" sz="1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wymagające jedynie odpowiedzi Tak/Nie (np. zaczynające się od Czy…?)</a:t>
            </a:r>
            <a:endParaRPr sz="1700"/>
          </a:p>
          <a:p>
            <a:pPr indent="-241300" lvl="0" marL="361950" rtl="0" algn="l">
              <a:lnSpc>
                <a:spcPct val="122222"/>
              </a:lnSpc>
              <a:spcBef>
                <a:spcPts val="1200"/>
              </a:spcBef>
              <a:spcAft>
                <a:spcPts val="0"/>
              </a:spcAft>
              <a:buSzPts val="1700"/>
              <a:buFont typeface="Arial"/>
              <a:buChar char="•"/>
            </a:pPr>
            <a:r>
              <a:rPr b="0" lang="pl-PL" sz="1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Interwent stara się dowiedzieć (</a:t>
            </a:r>
            <a:r>
              <a:rPr lang="pl-PL" sz="1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Kto, Kiedy, Gdzie, Dlaczego</a:t>
            </a:r>
            <a:r>
              <a:rPr b="0" lang="pl-PL" sz="1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):</a:t>
            </a:r>
            <a:endParaRPr sz="1700"/>
          </a:p>
          <a:p>
            <a:pPr indent="-279400" lvl="1" marL="971550" rtl="0" algn="l">
              <a:lnSpc>
                <a:spcPct val="122222"/>
              </a:lnSpc>
              <a:spcBef>
                <a:spcPts val="600"/>
              </a:spcBef>
              <a:spcAft>
                <a:spcPts val="0"/>
              </a:spcAft>
              <a:buSzPts val="1700"/>
              <a:buFont typeface="Arial"/>
              <a:buChar char="•"/>
            </a:pPr>
            <a:r>
              <a:rPr lang="pl-PL" sz="1700"/>
              <a:t>Kto</a:t>
            </a:r>
            <a:r>
              <a:rPr b="0" lang="pl-PL" sz="1700"/>
              <a:t> - jakie osoby są zaangażowane w sytuacje (problem) i Kto jest zgłaszającym</a:t>
            </a:r>
            <a:endParaRPr sz="1700"/>
          </a:p>
          <a:p>
            <a:pPr indent="-279400" lvl="1" marL="971550" rtl="0" algn="l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SzPts val="1700"/>
              <a:buFont typeface="Arial"/>
              <a:buChar char="•"/>
            </a:pPr>
            <a:r>
              <a:rPr lang="pl-PL" sz="1700"/>
              <a:t>Kiedy</a:t>
            </a:r>
            <a:r>
              <a:rPr b="0" lang="pl-PL" sz="1700"/>
              <a:t> - czas kiedy wystąpiło zdarzenie, czy jest to zachowanie powtarzalne, cykliczne</a:t>
            </a:r>
            <a:endParaRPr sz="1700"/>
          </a:p>
          <a:p>
            <a:pPr indent="-279400" lvl="1" marL="971550" rtl="0" algn="l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SzPts val="1700"/>
              <a:buFont typeface="Arial"/>
              <a:buChar char="•"/>
            </a:pPr>
            <a:r>
              <a:rPr lang="pl-PL" sz="1700"/>
              <a:t>Gdzie</a:t>
            </a:r>
            <a:r>
              <a:rPr b="0" lang="pl-PL" sz="1700"/>
              <a:t> - określenie miejsca zdarzenia</a:t>
            </a:r>
            <a:endParaRPr sz="1700"/>
          </a:p>
          <a:p>
            <a:pPr indent="-279400" lvl="1" marL="971550" rtl="0" algn="l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SzPts val="1700"/>
              <a:buFont typeface="Arial"/>
              <a:buChar char="•"/>
            </a:pPr>
            <a:r>
              <a:rPr lang="pl-PL" sz="1700"/>
              <a:t>Dlaczego</a:t>
            </a:r>
            <a:r>
              <a:rPr b="0" lang="pl-PL" sz="1700"/>
              <a:t> - identyfikacja lub poszukiwanie motywu działania i sytuacji</a:t>
            </a:r>
            <a:endParaRPr sz="1700"/>
          </a:p>
        </p:txBody>
      </p:sp>
      <p:sp>
        <p:nvSpPr>
          <p:cNvPr id="791" name="Google Shape;791;p46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pl-PL"/>
              <a:t>Zasady budowy pytań</a:t>
            </a:r>
            <a:endParaRPr/>
          </a:p>
        </p:txBody>
      </p:sp>
      <p:grpSp>
        <p:nvGrpSpPr>
          <p:cNvPr id="792" name="Google Shape;792;p46"/>
          <p:cNvGrpSpPr/>
          <p:nvPr/>
        </p:nvGrpSpPr>
        <p:grpSpPr>
          <a:xfrm>
            <a:off x="4955880" y="-444003"/>
            <a:ext cx="9321762" cy="9532410"/>
            <a:chOff x="4955880" y="-444003"/>
            <a:chExt cx="9321762" cy="9532410"/>
          </a:xfrm>
        </p:grpSpPr>
        <p:grpSp>
          <p:nvGrpSpPr>
            <p:cNvPr id="793" name="Google Shape;793;p46"/>
            <p:cNvGrpSpPr/>
            <p:nvPr/>
          </p:nvGrpSpPr>
          <p:grpSpPr>
            <a:xfrm>
              <a:off x="6496584" y="1136227"/>
              <a:ext cx="6683392" cy="6375667"/>
              <a:chOff x="6496050" y="1135679"/>
              <a:chExt cx="6681075" cy="6373457"/>
            </a:xfrm>
          </p:grpSpPr>
          <p:sp>
            <p:nvSpPr>
              <p:cNvPr id="794" name="Google Shape;794;p46"/>
              <p:cNvSpPr/>
              <p:nvPr/>
            </p:nvSpPr>
            <p:spPr>
              <a:xfrm>
                <a:off x="7769880" y="1135679"/>
                <a:ext cx="3825389" cy="1518976"/>
              </a:xfrm>
              <a:custGeom>
                <a:rect b="b" l="l" r="r" t="t"/>
                <a:pathLst>
                  <a:path extrusionOk="0" h="1213648" w="3056450">
                    <a:moveTo>
                      <a:pt x="1528226" y="979194"/>
                    </a:moveTo>
                    <a:cubicBezTo>
                      <a:pt x="1830653" y="979194"/>
                      <a:pt x="2113049" y="1065226"/>
                      <a:pt x="2352430" y="1213649"/>
                    </a:cubicBezTo>
                    <a:lnTo>
                      <a:pt x="3056451" y="509627"/>
                    </a:lnTo>
                    <a:cubicBezTo>
                      <a:pt x="2630886" y="189633"/>
                      <a:pt x="2101721" y="0"/>
                      <a:pt x="1528226" y="0"/>
                    </a:cubicBezTo>
                    <a:cubicBezTo>
                      <a:pt x="954730" y="0"/>
                      <a:pt x="425565" y="189633"/>
                      <a:pt x="0" y="509627"/>
                    </a:cubicBezTo>
                    <a:lnTo>
                      <a:pt x="704021" y="1213649"/>
                    </a:lnTo>
                    <a:cubicBezTo>
                      <a:pt x="943566" y="1065226"/>
                      <a:pt x="1225798" y="979194"/>
                      <a:pt x="1528390" y="979194"/>
                    </a:cubicBez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5" name="Google Shape;795;p46"/>
              <p:cNvSpPr/>
              <p:nvPr/>
            </p:nvSpPr>
            <p:spPr>
              <a:xfrm>
                <a:off x="6496050" y="2409507"/>
                <a:ext cx="1518976" cy="3825390"/>
              </a:xfrm>
              <a:custGeom>
                <a:rect b="b" l="l" r="r" t="t"/>
                <a:pathLst>
                  <a:path extrusionOk="0" h="3056451" w="1213648">
                    <a:moveTo>
                      <a:pt x="979194" y="1528226"/>
                    </a:moveTo>
                    <a:cubicBezTo>
                      <a:pt x="979194" y="1225798"/>
                      <a:pt x="1065062" y="943402"/>
                      <a:pt x="1213649" y="703857"/>
                    </a:cubicBezTo>
                    <a:lnTo>
                      <a:pt x="509627" y="0"/>
                    </a:lnTo>
                    <a:cubicBezTo>
                      <a:pt x="189633" y="425565"/>
                      <a:pt x="0" y="954731"/>
                      <a:pt x="0" y="1528226"/>
                    </a:cubicBezTo>
                    <a:cubicBezTo>
                      <a:pt x="0" y="2101721"/>
                      <a:pt x="189633" y="2630886"/>
                      <a:pt x="509627" y="3056451"/>
                    </a:cubicBezTo>
                    <a:lnTo>
                      <a:pt x="1213649" y="2352430"/>
                    </a:lnTo>
                    <a:cubicBezTo>
                      <a:pt x="1065226" y="2112885"/>
                      <a:pt x="979194" y="1830653"/>
                      <a:pt x="979194" y="1528061"/>
                    </a:cubicBez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6" name="Google Shape;796;p46"/>
              <p:cNvSpPr/>
              <p:nvPr/>
            </p:nvSpPr>
            <p:spPr>
              <a:xfrm>
                <a:off x="7769673" y="2409507"/>
                <a:ext cx="5407452" cy="5099629"/>
              </a:xfrm>
              <a:custGeom>
                <a:rect b="b" l="l" r="r" t="t"/>
                <a:pathLst>
                  <a:path extrusionOk="0" h="4074556" w="4320504">
                    <a:moveTo>
                      <a:pt x="3666231" y="2911477"/>
                    </a:moveTo>
                    <a:cubicBezTo>
                      <a:pt x="3924493" y="2513166"/>
                      <a:pt x="4074557" y="2038346"/>
                      <a:pt x="4074557" y="1528226"/>
                    </a:cubicBezTo>
                    <a:cubicBezTo>
                      <a:pt x="4074557" y="954731"/>
                      <a:pt x="3884924" y="425565"/>
                      <a:pt x="3564929" y="0"/>
                    </a:cubicBezTo>
                    <a:lnTo>
                      <a:pt x="2860908" y="704021"/>
                    </a:lnTo>
                    <a:cubicBezTo>
                      <a:pt x="3009330" y="943566"/>
                      <a:pt x="3095363" y="1225798"/>
                      <a:pt x="3095363" y="1528390"/>
                    </a:cubicBezTo>
                    <a:cubicBezTo>
                      <a:pt x="3095363" y="1830981"/>
                      <a:pt x="3016555" y="2088750"/>
                      <a:pt x="2879625" y="2321563"/>
                    </a:cubicBezTo>
                    <a:cubicBezTo>
                      <a:pt x="2877983" y="2332235"/>
                      <a:pt x="2876177" y="2343400"/>
                      <a:pt x="2874043" y="2355057"/>
                    </a:cubicBezTo>
                    <a:cubicBezTo>
                      <a:pt x="2786697" y="2837758"/>
                      <a:pt x="3000957" y="3146917"/>
                      <a:pt x="3441955" y="3483987"/>
                    </a:cubicBezTo>
                    <a:cubicBezTo>
                      <a:pt x="2879625" y="3622066"/>
                      <a:pt x="2339788" y="3290742"/>
                      <a:pt x="2126020" y="2976986"/>
                    </a:cubicBezTo>
                    <a:cubicBezTo>
                      <a:pt x="1941805" y="3053003"/>
                      <a:pt x="1740023" y="3095363"/>
                      <a:pt x="1528390" y="3095363"/>
                    </a:cubicBezTo>
                    <a:cubicBezTo>
                      <a:pt x="1225963" y="3095363"/>
                      <a:pt x="943566" y="3009330"/>
                      <a:pt x="704021" y="2860908"/>
                    </a:cubicBezTo>
                    <a:lnTo>
                      <a:pt x="0" y="3564929"/>
                    </a:lnTo>
                    <a:cubicBezTo>
                      <a:pt x="425729" y="3884924"/>
                      <a:pt x="954895" y="4074557"/>
                      <a:pt x="1528390" y="4074557"/>
                    </a:cubicBezTo>
                    <a:cubicBezTo>
                      <a:pt x="1874162" y="4074557"/>
                      <a:pt x="2203679" y="4005436"/>
                      <a:pt x="2504300" y="3880656"/>
                    </a:cubicBezTo>
                    <a:cubicBezTo>
                      <a:pt x="3324399" y="4251876"/>
                      <a:pt x="3862102" y="4033347"/>
                      <a:pt x="4320505" y="3697262"/>
                    </a:cubicBezTo>
                    <a:cubicBezTo>
                      <a:pt x="4320505" y="3697262"/>
                      <a:pt x="3858162" y="3365774"/>
                      <a:pt x="3666067" y="2911641"/>
                    </a:cubicBez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7" name="Google Shape;797;p46"/>
              <p:cNvSpPr/>
              <p:nvPr/>
            </p:nvSpPr>
            <p:spPr>
              <a:xfrm>
                <a:off x="8105855" y="2745277"/>
                <a:ext cx="3153850" cy="3153850"/>
              </a:xfrm>
              <a:custGeom>
                <a:rect b="b" l="l" r="r" t="t"/>
                <a:pathLst>
                  <a:path extrusionOk="0" h="2519897" w="2519897">
                    <a:moveTo>
                      <a:pt x="2519898" y="1259949"/>
                    </a:moveTo>
                    <a:cubicBezTo>
                      <a:pt x="2519898" y="1955799"/>
                      <a:pt x="1955799" y="2519898"/>
                      <a:pt x="1259949" y="2519898"/>
                    </a:cubicBezTo>
                    <a:cubicBezTo>
                      <a:pt x="564098" y="2519898"/>
                      <a:pt x="0" y="1955800"/>
                      <a:pt x="0" y="1259949"/>
                    </a:cubicBezTo>
                    <a:cubicBezTo>
                      <a:pt x="0" y="564098"/>
                      <a:pt x="564098" y="0"/>
                      <a:pt x="1259949" y="0"/>
                    </a:cubicBezTo>
                    <a:cubicBezTo>
                      <a:pt x="1955799" y="0"/>
                      <a:pt x="2519898" y="564098"/>
                      <a:pt x="2519898" y="1259949"/>
                    </a:cubicBez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98" name="Google Shape;798;p46"/>
            <p:cNvSpPr/>
            <p:nvPr/>
          </p:nvSpPr>
          <p:spPr>
            <a:xfrm>
              <a:off x="4955880" y="-84009"/>
              <a:ext cx="3222511" cy="4802314"/>
            </a:xfrm>
            <a:custGeom>
              <a:rect b="b" l="l" r="r" t="t"/>
              <a:pathLst>
                <a:path extrusionOk="0" h="4800649" w="3221394">
                  <a:moveTo>
                    <a:pt x="3221394" y="1130472"/>
                  </a:moveTo>
                  <a:cubicBezTo>
                    <a:pt x="2617408" y="1437471"/>
                    <a:pt x="2088519" y="1910687"/>
                    <a:pt x="1711228" y="2532497"/>
                  </a:cubicBezTo>
                  <a:cubicBezTo>
                    <a:pt x="1333737" y="3154507"/>
                    <a:pt x="1158308" y="3842002"/>
                    <a:pt x="1164716" y="4519684"/>
                  </a:cubicBezTo>
                  <a:lnTo>
                    <a:pt x="16221" y="4800650"/>
                  </a:lnTo>
                  <a:cubicBezTo>
                    <a:pt x="5407" y="4670080"/>
                    <a:pt x="0" y="4537708"/>
                    <a:pt x="0" y="4404334"/>
                  </a:cubicBezTo>
                  <a:cubicBezTo>
                    <a:pt x="0" y="2417347"/>
                    <a:pt x="1216183" y="714731"/>
                    <a:pt x="2944834" y="0"/>
                  </a:cubicBezTo>
                  <a:lnTo>
                    <a:pt x="3221394" y="1130472"/>
                  </a:lnTo>
                  <a:close/>
                </a:path>
              </a:pathLst>
            </a:custGeom>
            <a:solidFill>
              <a:schemeClr val="accent1">
                <a:alpha val="4705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46"/>
            <p:cNvSpPr/>
            <p:nvPr/>
          </p:nvSpPr>
          <p:spPr>
            <a:xfrm>
              <a:off x="5492764" y="6147059"/>
              <a:ext cx="5041108" cy="2941348"/>
            </a:xfrm>
            <a:custGeom>
              <a:rect b="b" l="l" r="r" t="t"/>
              <a:pathLst>
                <a:path extrusionOk="0" h="2940329" w="5039361">
                  <a:moveTo>
                    <a:pt x="1101835" y="0"/>
                  </a:moveTo>
                  <a:cubicBezTo>
                    <a:pt x="1460702" y="574748"/>
                    <a:pt x="1978576" y="1059980"/>
                    <a:pt x="2631226" y="1381198"/>
                  </a:cubicBezTo>
                  <a:cubicBezTo>
                    <a:pt x="3284076" y="1702616"/>
                    <a:pt x="3984187" y="1816965"/>
                    <a:pt x="4658666" y="1751080"/>
                  </a:cubicBezTo>
                  <a:lnTo>
                    <a:pt x="5039361" y="2870537"/>
                  </a:lnTo>
                  <a:cubicBezTo>
                    <a:pt x="4910193" y="2892766"/>
                    <a:pt x="4778822" y="2909788"/>
                    <a:pt x="4646049" y="2921603"/>
                  </a:cubicBezTo>
                  <a:cubicBezTo>
                    <a:pt x="2666672" y="3096231"/>
                    <a:pt x="863925" y="2034248"/>
                    <a:pt x="0" y="375088"/>
                  </a:cubicBezTo>
                  <a:lnTo>
                    <a:pt x="1101835" y="200"/>
                  </a:lnTo>
                  <a:close/>
                </a:path>
              </a:pathLst>
            </a:custGeom>
            <a:solidFill>
              <a:schemeClr val="accent1">
                <a:alpha val="4705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46"/>
            <p:cNvSpPr/>
            <p:nvPr/>
          </p:nvSpPr>
          <p:spPr>
            <a:xfrm>
              <a:off x="9767810" y="-444003"/>
              <a:ext cx="4509832" cy="3533223"/>
            </a:xfrm>
            <a:custGeom>
              <a:rect b="b" l="l" r="r" t="t"/>
              <a:pathLst>
                <a:path extrusionOk="0" h="3531998" w="4508269">
                  <a:moveTo>
                    <a:pt x="3356771" y="3531998"/>
                  </a:moveTo>
                  <a:cubicBezTo>
                    <a:pt x="3107046" y="2902178"/>
                    <a:pt x="2685096" y="2331636"/>
                    <a:pt x="2100935" y="1898271"/>
                  </a:cubicBezTo>
                  <a:cubicBezTo>
                    <a:pt x="1516574" y="1464707"/>
                    <a:pt x="848305" y="1226196"/>
                    <a:pt x="173025" y="1169723"/>
                  </a:cubicBezTo>
                  <a:lnTo>
                    <a:pt x="0" y="0"/>
                  </a:lnTo>
                  <a:cubicBezTo>
                    <a:pt x="130971" y="1402"/>
                    <a:pt x="263343" y="8211"/>
                    <a:pt x="396116" y="20627"/>
                  </a:cubicBezTo>
                  <a:cubicBezTo>
                    <a:pt x="2374491" y="205067"/>
                    <a:pt x="3956952" y="1573849"/>
                    <a:pt x="4508270" y="3361376"/>
                  </a:cubicBezTo>
                  <a:lnTo>
                    <a:pt x="3356971" y="3531798"/>
                  </a:lnTo>
                  <a:close/>
                </a:path>
              </a:pathLst>
            </a:custGeom>
            <a:solidFill>
              <a:schemeClr val="accent1">
                <a:alpha val="4705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801" name="Google Shape;801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40992" y="3429000"/>
            <a:ext cx="1926752" cy="19267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5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47"/>
          <p:cNvSpPr txBox="1"/>
          <p:nvPr>
            <p:ph idx="1" type="body"/>
          </p:nvPr>
        </p:nvSpPr>
        <p:spPr>
          <a:xfrm>
            <a:off x="395288" y="1538337"/>
            <a:ext cx="9217025" cy="42973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25000" lnSpcReduction="20000"/>
          </a:bodyPr>
          <a:lstStyle/>
          <a:p>
            <a:pPr indent="0" lvl="0" marL="0" rtl="0" algn="l">
              <a:lnSpc>
                <a:spcPct val="3055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7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3055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7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3055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7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3055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700">
              <a:solidFill>
                <a:srgbClr val="000000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400"/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–"/>
            </a:pPr>
            <a:r>
              <a:rPr b="0" lang="pl-PL" sz="6800">
                <a:solidFill>
                  <a:srgbClr val="000000"/>
                </a:solidFill>
              </a:rPr>
              <a:t>C</a:t>
            </a:r>
            <a:r>
              <a:rPr b="0" lang="pl-PL" sz="6800">
                <a:solidFill>
                  <a:srgbClr val="000000"/>
                </a:solidFill>
              </a:rPr>
              <a:t>zy to się często powtarza?</a:t>
            </a:r>
            <a:endParaRPr b="0" sz="6800">
              <a:solidFill>
                <a:srgbClr val="000000"/>
              </a:solidFill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00000"/>
              <a:buFont typeface="Calibri"/>
              <a:buChar char="–"/>
            </a:pPr>
            <a:r>
              <a:rPr b="0" lang="pl-PL" sz="6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Czy robią to tylko Rafałowi?</a:t>
            </a:r>
            <a:endParaRPr sz="6800"/>
          </a:p>
          <a:p>
            <a:pPr indent="-3365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00000"/>
              <a:buFont typeface="Calibri"/>
              <a:buChar char="–"/>
            </a:pPr>
            <a:r>
              <a:rPr b="0" lang="pl-PL" sz="6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Od jak dawna to już trwa?</a:t>
            </a:r>
            <a:endParaRPr sz="6800"/>
          </a:p>
          <a:p>
            <a:pPr indent="-3365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00000"/>
              <a:buFont typeface="Calibri"/>
              <a:buChar char="–"/>
            </a:pPr>
            <a:r>
              <a:rPr b="0" lang="pl-PL" sz="6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 innego mu jeszcze robią?</a:t>
            </a:r>
            <a:endParaRPr sz="6800"/>
          </a:p>
          <a:p>
            <a:pPr indent="-3365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00000"/>
              <a:buFont typeface="Calibri"/>
              <a:buChar char="–"/>
            </a:pPr>
            <a:r>
              <a:rPr b="0" lang="pl-PL" sz="6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Jeśli mam pomóc musisz powiedzieć mi coś więcej.</a:t>
            </a:r>
            <a:endParaRPr sz="6800"/>
          </a:p>
          <a:p>
            <a:pPr indent="-3365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00000"/>
              <a:buFont typeface="Calibri"/>
              <a:buChar char="–"/>
            </a:pPr>
            <a:r>
              <a:rPr b="0" lang="pl-PL" sz="6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 której klasie to się dzieje?</a:t>
            </a:r>
            <a:endParaRPr sz="6800"/>
          </a:p>
          <a:p>
            <a:pPr indent="-3365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00000"/>
              <a:buFont typeface="Calibri"/>
              <a:buChar char="–"/>
            </a:pPr>
            <a:r>
              <a:rPr b="0" lang="pl-PL" sz="6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Czy zdarzyło się to wcześniej?</a:t>
            </a:r>
            <a:endParaRPr sz="6800"/>
          </a:p>
          <a:p>
            <a:pPr indent="-3365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00000"/>
              <a:buFont typeface="Calibri"/>
              <a:buChar char="–"/>
            </a:pPr>
            <a:r>
              <a:rPr b="0" lang="pl-PL" sz="6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Czy zamieszani są w to chłopcy spoza naszej szkoły?</a:t>
            </a:r>
            <a:endParaRPr sz="6800"/>
          </a:p>
          <a:p>
            <a:pPr indent="-3365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00000"/>
              <a:buFont typeface="Calibri"/>
              <a:buChar char="–"/>
            </a:pPr>
            <a:r>
              <a:rPr b="0" lang="pl-PL" sz="6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Czy możesz mi napisać jak to się zaczęło?</a:t>
            </a:r>
            <a:endParaRPr sz="6800"/>
          </a:p>
          <a:p>
            <a:pPr indent="-3365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00000"/>
              <a:buFont typeface="Calibri"/>
              <a:buChar char="–"/>
            </a:pPr>
            <a:r>
              <a:rPr b="0" lang="pl-PL" sz="6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Kto poza nimi bierze w tym udział?</a:t>
            </a:r>
            <a:endParaRPr sz="6800"/>
          </a:p>
          <a:p>
            <a:pPr indent="-228600" lvl="0" marL="457200" rtl="0" algn="l">
              <a:lnSpc>
                <a:spcPct val="112000"/>
              </a:lnSpc>
              <a:spcBef>
                <a:spcPts val="4400"/>
              </a:spcBef>
              <a:spcAft>
                <a:spcPts val="0"/>
              </a:spcAft>
              <a:buSzPts val="25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807" name="Google Shape;807;p47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pl-PL"/>
              <a:t>Przykładowe pytania:</a:t>
            </a:r>
            <a:endParaRPr/>
          </a:p>
        </p:txBody>
      </p:sp>
      <p:grpSp>
        <p:nvGrpSpPr>
          <p:cNvPr id="808" name="Google Shape;808;p47"/>
          <p:cNvGrpSpPr/>
          <p:nvPr/>
        </p:nvGrpSpPr>
        <p:grpSpPr>
          <a:xfrm>
            <a:off x="4955880" y="-444003"/>
            <a:ext cx="9321762" cy="9532410"/>
            <a:chOff x="4955880" y="-444003"/>
            <a:chExt cx="9321762" cy="9532410"/>
          </a:xfrm>
        </p:grpSpPr>
        <p:grpSp>
          <p:nvGrpSpPr>
            <p:cNvPr id="809" name="Google Shape;809;p47"/>
            <p:cNvGrpSpPr/>
            <p:nvPr/>
          </p:nvGrpSpPr>
          <p:grpSpPr>
            <a:xfrm>
              <a:off x="6496584" y="1136227"/>
              <a:ext cx="6683392" cy="6375667"/>
              <a:chOff x="6496050" y="1135679"/>
              <a:chExt cx="6681075" cy="6373457"/>
            </a:xfrm>
          </p:grpSpPr>
          <p:sp>
            <p:nvSpPr>
              <p:cNvPr id="810" name="Google Shape;810;p47"/>
              <p:cNvSpPr/>
              <p:nvPr/>
            </p:nvSpPr>
            <p:spPr>
              <a:xfrm>
                <a:off x="7769880" y="1135679"/>
                <a:ext cx="3825389" cy="1518976"/>
              </a:xfrm>
              <a:custGeom>
                <a:rect b="b" l="l" r="r" t="t"/>
                <a:pathLst>
                  <a:path extrusionOk="0" h="1213648" w="3056450">
                    <a:moveTo>
                      <a:pt x="1528226" y="979194"/>
                    </a:moveTo>
                    <a:cubicBezTo>
                      <a:pt x="1830653" y="979194"/>
                      <a:pt x="2113049" y="1065226"/>
                      <a:pt x="2352430" y="1213649"/>
                    </a:cubicBezTo>
                    <a:lnTo>
                      <a:pt x="3056451" y="509627"/>
                    </a:lnTo>
                    <a:cubicBezTo>
                      <a:pt x="2630886" y="189633"/>
                      <a:pt x="2101721" y="0"/>
                      <a:pt x="1528226" y="0"/>
                    </a:cubicBezTo>
                    <a:cubicBezTo>
                      <a:pt x="954730" y="0"/>
                      <a:pt x="425565" y="189633"/>
                      <a:pt x="0" y="509627"/>
                    </a:cubicBezTo>
                    <a:lnTo>
                      <a:pt x="704021" y="1213649"/>
                    </a:lnTo>
                    <a:cubicBezTo>
                      <a:pt x="943566" y="1065226"/>
                      <a:pt x="1225798" y="979194"/>
                      <a:pt x="1528390" y="979194"/>
                    </a:cubicBez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1" name="Google Shape;811;p47"/>
              <p:cNvSpPr/>
              <p:nvPr/>
            </p:nvSpPr>
            <p:spPr>
              <a:xfrm>
                <a:off x="6496050" y="2409507"/>
                <a:ext cx="1518976" cy="3825390"/>
              </a:xfrm>
              <a:custGeom>
                <a:rect b="b" l="l" r="r" t="t"/>
                <a:pathLst>
                  <a:path extrusionOk="0" h="3056451" w="1213648">
                    <a:moveTo>
                      <a:pt x="979194" y="1528226"/>
                    </a:moveTo>
                    <a:cubicBezTo>
                      <a:pt x="979194" y="1225798"/>
                      <a:pt x="1065062" y="943402"/>
                      <a:pt x="1213649" y="703857"/>
                    </a:cubicBezTo>
                    <a:lnTo>
                      <a:pt x="509627" y="0"/>
                    </a:lnTo>
                    <a:cubicBezTo>
                      <a:pt x="189633" y="425565"/>
                      <a:pt x="0" y="954731"/>
                      <a:pt x="0" y="1528226"/>
                    </a:cubicBezTo>
                    <a:cubicBezTo>
                      <a:pt x="0" y="2101721"/>
                      <a:pt x="189633" y="2630886"/>
                      <a:pt x="509627" y="3056451"/>
                    </a:cubicBezTo>
                    <a:lnTo>
                      <a:pt x="1213649" y="2352430"/>
                    </a:lnTo>
                    <a:cubicBezTo>
                      <a:pt x="1065226" y="2112885"/>
                      <a:pt x="979194" y="1830653"/>
                      <a:pt x="979194" y="1528061"/>
                    </a:cubicBez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2" name="Google Shape;812;p47"/>
              <p:cNvSpPr/>
              <p:nvPr/>
            </p:nvSpPr>
            <p:spPr>
              <a:xfrm>
                <a:off x="7769673" y="2409507"/>
                <a:ext cx="5407452" cy="5099629"/>
              </a:xfrm>
              <a:custGeom>
                <a:rect b="b" l="l" r="r" t="t"/>
                <a:pathLst>
                  <a:path extrusionOk="0" h="4074556" w="4320504">
                    <a:moveTo>
                      <a:pt x="3666231" y="2911477"/>
                    </a:moveTo>
                    <a:cubicBezTo>
                      <a:pt x="3924493" y="2513166"/>
                      <a:pt x="4074557" y="2038346"/>
                      <a:pt x="4074557" y="1528226"/>
                    </a:cubicBezTo>
                    <a:cubicBezTo>
                      <a:pt x="4074557" y="954731"/>
                      <a:pt x="3884924" y="425565"/>
                      <a:pt x="3564929" y="0"/>
                    </a:cubicBezTo>
                    <a:lnTo>
                      <a:pt x="2860908" y="704021"/>
                    </a:lnTo>
                    <a:cubicBezTo>
                      <a:pt x="3009330" y="943566"/>
                      <a:pt x="3095363" y="1225798"/>
                      <a:pt x="3095363" y="1528390"/>
                    </a:cubicBezTo>
                    <a:cubicBezTo>
                      <a:pt x="3095363" y="1830981"/>
                      <a:pt x="3016555" y="2088750"/>
                      <a:pt x="2879625" y="2321563"/>
                    </a:cubicBezTo>
                    <a:cubicBezTo>
                      <a:pt x="2877983" y="2332235"/>
                      <a:pt x="2876177" y="2343400"/>
                      <a:pt x="2874043" y="2355057"/>
                    </a:cubicBezTo>
                    <a:cubicBezTo>
                      <a:pt x="2786697" y="2837758"/>
                      <a:pt x="3000957" y="3146917"/>
                      <a:pt x="3441955" y="3483987"/>
                    </a:cubicBezTo>
                    <a:cubicBezTo>
                      <a:pt x="2879625" y="3622066"/>
                      <a:pt x="2339788" y="3290742"/>
                      <a:pt x="2126020" y="2976986"/>
                    </a:cubicBezTo>
                    <a:cubicBezTo>
                      <a:pt x="1941805" y="3053003"/>
                      <a:pt x="1740023" y="3095363"/>
                      <a:pt x="1528390" y="3095363"/>
                    </a:cubicBezTo>
                    <a:cubicBezTo>
                      <a:pt x="1225963" y="3095363"/>
                      <a:pt x="943566" y="3009330"/>
                      <a:pt x="704021" y="2860908"/>
                    </a:cubicBezTo>
                    <a:lnTo>
                      <a:pt x="0" y="3564929"/>
                    </a:lnTo>
                    <a:cubicBezTo>
                      <a:pt x="425729" y="3884924"/>
                      <a:pt x="954895" y="4074557"/>
                      <a:pt x="1528390" y="4074557"/>
                    </a:cubicBezTo>
                    <a:cubicBezTo>
                      <a:pt x="1874162" y="4074557"/>
                      <a:pt x="2203679" y="4005436"/>
                      <a:pt x="2504300" y="3880656"/>
                    </a:cubicBezTo>
                    <a:cubicBezTo>
                      <a:pt x="3324399" y="4251876"/>
                      <a:pt x="3862102" y="4033347"/>
                      <a:pt x="4320505" y="3697262"/>
                    </a:cubicBezTo>
                    <a:cubicBezTo>
                      <a:pt x="4320505" y="3697262"/>
                      <a:pt x="3858162" y="3365774"/>
                      <a:pt x="3666067" y="2911641"/>
                    </a:cubicBez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3" name="Google Shape;813;p47"/>
              <p:cNvSpPr/>
              <p:nvPr/>
            </p:nvSpPr>
            <p:spPr>
              <a:xfrm>
                <a:off x="8105855" y="2745277"/>
                <a:ext cx="3153850" cy="3153850"/>
              </a:xfrm>
              <a:custGeom>
                <a:rect b="b" l="l" r="r" t="t"/>
                <a:pathLst>
                  <a:path extrusionOk="0" h="2519897" w="2519897">
                    <a:moveTo>
                      <a:pt x="2519898" y="1259949"/>
                    </a:moveTo>
                    <a:cubicBezTo>
                      <a:pt x="2519898" y="1955799"/>
                      <a:pt x="1955799" y="2519898"/>
                      <a:pt x="1259949" y="2519898"/>
                    </a:cubicBezTo>
                    <a:cubicBezTo>
                      <a:pt x="564098" y="2519898"/>
                      <a:pt x="0" y="1955800"/>
                      <a:pt x="0" y="1259949"/>
                    </a:cubicBezTo>
                    <a:cubicBezTo>
                      <a:pt x="0" y="564098"/>
                      <a:pt x="564098" y="0"/>
                      <a:pt x="1259949" y="0"/>
                    </a:cubicBezTo>
                    <a:cubicBezTo>
                      <a:pt x="1955799" y="0"/>
                      <a:pt x="2519898" y="564098"/>
                      <a:pt x="2519898" y="1259949"/>
                    </a:cubicBez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14" name="Google Shape;814;p47"/>
            <p:cNvSpPr/>
            <p:nvPr/>
          </p:nvSpPr>
          <p:spPr>
            <a:xfrm>
              <a:off x="4955880" y="-84009"/>
              <a:ext cx="3222511" cy="4802314"/>
            </a:xfrm>
            <a:custGeom>
              <a:rect b="b" l="l" r="r" t="t"/>
              <a:pathLst>
                <a:path extrusionOk="0" h="4800649" w="3221394">
                  <a:moveTo>
                    <a:pt x="3221394" y="1130472"/>
                  </a:moveTo>
                  <a:cubicBezTo>
                    <a:pt x="2617408" y="1437471"/>
                    <a:pt x="2088519" y="1910687"/>
                    <a:pt x="1711228" y="2532497"/>
                  </a:cubicBezTo>
                  <a:cubicBezTo>
                    <a:pt x="1333737" y="3154507"/>
                    <a:pt x="1158308" y="3842002"/>
                    <a:pt x="1164716" y="4519684"/>
                  </a:cubicBezTo>
                  <a:lnTo>
                    <a:pt x="16221" y="4800650"/>
                  </a:lnTo>
                  <a:cubicBezTo>
                    <a:pt x="5407" y="4670080"/>
                    <a:pt x="0" y="4537708"/>
                    <a:pt x="0" y="4404334"/>
                  </a:cubicBezTo>
                  <a:cubicBezTo>
                    <a:pt x="0" y="2417347"/>
                    <a:pt x="1216183" y="714731"/>
                    <a:pt x="2944834" y="0"/>
                  </a:cubicBezTo>
                  <a:lnTo>
                    <a:pt x="3221394" y="1130472"/>
                  </a:lnTo>
                  <a:close/>
                </a:path>
              </a:pathLst>
            </a:custGeom>
            <a:solidFill>
              <a:schemeClr val="accent1">
                <a:alpha val="4705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47"/>
            <p:cNvSpPr/>
            <p:nvPr/>
          </p:nvSpPr>
          <p:spPr>
            <a:xfrm>
              <a:off x="5492764" y="6147059"/>
              <a:ext cx="5041108" cy="2941348"/>
            </a:xfrm>
            <a:custGeom>
              <a:rect b="b" l="l" r="r" t="t"/>
              <a:pathLst>
                <a:path extrusionOk="0" h="2940329" w="5039361">
                  <a:moveTo>
                    <a:pt x="1101835" y="0"/>
                  </a:moveTo>
                  <a:cubicBezTo>
                    <a:pt x="1460702" y="574748"/>
                    <a:pt x="1978576" y="1059980"/>
                    <a:pt x="2631226" y="1381198"/>
                  </a:cubicBezTo>
                  <a:cubicBezTo>
                    <a:pt x="3284076" y="1702616"/>
                    <a:pt x="3984187" y="1816965"/>
                    <a:pt x="4658666" y="1751080"/>
                  </a:cubicBezTo>
                  <a:lnTo>
                    <a:pt x="5039361" y="2870537"/>
                  </a:lnTo>
                  <a:cubicBezTo>
                    <a:pt x="4910193" y="2892766"/>
                    <a:pt x="4778822" y="2909788"/>
                    <a:pt x="4646049" y="2921603"/>
                  </a:cubicBezTo>
                  <a:cubicBezTo>
                    <a:pt x="2666672" y="3096231"/>
                    <a:pt x="863925" y="2034248"/>
                    <a:pt x="0" y="375088"/>
                  </a:cubicBezTo>
                  <a:lnTo>
                    <a:pt x="1101835" y="200"/>
                  </a:lnTo>
                  <a:close/>
                </a:path>
              </a:pathLst>
            </a:custGeom>
            <a:solidFill>
              <a:schemeClr val="accent1">
                <a:alpha val="4705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47"/>
            <p:cNvSpPr/>
            <p:nvPr/>
          </p:nvSpPr>
          <p:spPr>
            <a:xfrm>
              <a:off x="9767810" y="-444003"/>
              <a:ext cx="4509832" cy="3533223"/>
            </a:xfrm>
            <a:custGeom>
              <a:rect b="b" l="l" r="r" t="t"/>
              <a:pathLst>
                <a:path extrusionOk="0" h="3531998" w="4508269">
                  <a:moveTo>
                    <a:pt x="3356771" y="3531998"/>
                  </a:moveTo>
                  <a:cubicBezTo>
                    <a:pt x="3107046" y="2902178"/>
                    <a:pt x="2685096" y="2331636"/>
                    <a:pt x="2100935" y="1898271"/>
                  </a:cubicBezTo>
                  <a:cubicBezTo>
                    <a:pt x="1516574" y="1464707"/>
                    <a:pt x="848305" y="1226196"/>
                    <a:pt x="173025" y="1169723"/>
                  </a:cubicBezTo>
                  <a:lnTo>
                    <a:pt x="0" y="0"/>
                  </a:lnTo>
                  <a:cubicBezTo>
                    <a:pt x="130971" y="1402"/>
                    <a:pt x="263343" y="8211"/>
                    <a:pt x="396116" y="20627"/>
                  </a:cubicBezTo>
                  <a:cubicBezTo>
                    <a:pt x="2374491" y="205067"/>
                    <a:pt x="3956952" y="1573849"/>
                    <a:pt x="4508270" y="3361376"/>
                  </a:cubicBezTo>
                  <a:lnTo>
                    <a:pt x="3356971" y="3531798"/>
                  </a:lnTo>
                  <a:close/>
                </a:path>
              </a:pathLst>
            </a:custGeom>
            <a:solidFill>
              <a:schemeClr val="accent1">
                <a:alpha val="4705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817" name="Google Shape;817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35865" y="3280260"/>
            <a:ext cx="2166460" cy="21664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2" name="Google Shape;822;p48"/>
          <p:cNvGrpSpPr/>
          <p:nvPr/>
        </p:nvGrpSpPr>
        <p:grpSpPr>
          <a:xfrm>
            <a:off x="4955880" y="-444003"/>
            <a:ext cx="9321762" cy="9532410"/>
            <a:chOff x="4955880" y="-444003"/>
            <a:chExt cx="9321762" cy="9532410"/>
          </a:xfrm>
        </p:grpSpPr>
        <p:grpSp>
          <p:nvGrpSpPr>
            <p:cNvPr id="823" name="Google Shape;823;p48"/>
            <p:cNvGrpSpPr/>
            <p:nvPr/>
          </p:nvGrpSpPr>
          <p:grpSpPr>
            <a:xfrm>
              <a:off x="6496584" y="1136227"/>
              <a:ext cx="6683392" cy="6375667"/>
              <a:chOff x="6496050" y="1135679"/>
              <a:chExt cx="6681075" cy="6373457"/>
            </a:xfrm>
          </p:grpSpPr>
          <p:sp>
            <p:nvSpPr>
              <p:cNvPr id="824" name="Google Shape;824;p48"/>
              <p:cNvSpPr/>
              <p:nvPr/>
            </p:nvSpPr>
            <p:spPr>
              <a:xfrm>
                <a:off x="7769880" y="1135679"/>
                <a:ext cx="3825389" cy="1518976"/>
              </a:xfrm>
              <a:custGeom>
                <a:rect b="b" l="l" r="r" t="t"/>
                <a:pathLst>
                  <a:path extrusionOk="0" h="1213648" w="3056450">
                    <a:moveTo>
                      <a:pt x="1528226" y="979194"/>
                    </a:moveTo>
                    <a:cubicBezTo>
                      <a:pt x="1830653" y="979194"/>
                      <a:pt x="2113049" y="1065226"/>
                      <a:pt x="2352430" y="1213649"/>
                    </a:cubicBezTo>
                    <a:lnTo>
                      <a:pt x="3056451" y="509627"/>
                    </a:lnTo>
                    <a:cubicBezTo>
                      <a:pt x="2630886" y="189633"/>
                      <a:pt x="2101721" y="0"/>
                      <a:pt x="1528226" y="0"/>
                    </a:cubicBezTo>
                    <a:cubicBezTo>
                      <a:pt x="954730" y="0"/>
                      <a:pt x="425565" y="189633"/>
                      <a:pt x="0" y="509627"/>
                    </a:cubicBezTo>
                    <a:lnTo>
                      <a:pt x="704021" y="1213649"/>
                    </a:lnTo>
                    <a:cubicBezTo>
                      <a:pt x="943566" y="1065226"/>
                      <a:pt x="1225798" y="979194"/>
                      <a:pt x="1528390" y="979194"/>
                    </a:cubicBez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5" name="Google Shape;825;p48"/>
              <p:cNvSpPr/>
              <p:nvPr/>
            </p:nvSpPr>
            <p:spPr>
              <a:xfrm>
                <a:off x="6496050" y="2409507"/>
                <a:ext cx="1518976" cy="3825390"/>
              </a:xfrm>
              <a:custGeom>
                <a:rect b="b" l="l" r="r" t="t"/>
                <a:pathLst>
                  <a:path extrusionOk="0" h="3056451" w="1213648">
                    <a:moveTo>
                      <a:pt x="979194" y="1528226"/>
                    </a:moveTo>
                    <a:cubicBezTo>
                      <a:pt x="979194" y="1225798"/>
                      <a:pt x="1065062" y="943402"/>
                      <a:pt x="1213649" y="703857"/>
                    </a:cubicBezTo>
                    <a:lnTo>
                      <a:pt x="509627" y="0"/>
                    </a:lnTo>
                    <a:cubicBezTo>
                      <a:pt x="189633" y="425565"/>
                      <a:pt x="0" y="954731"/>
                      <a:pt x="0" y="1528226"/>
                    </a:cubicBezTo>
                    <a:cubicBezTo>
                      <a:pt x="0" y="2101721"/>
                      <a:pt x="189633" y="2630886"/>
                      <a:pt x="509627" y="3056451"/>
                    </a:cubicBezTo>
                    <a:lnTo>
                      <a:pt x="1213649" y="2352430"/>
                    </a:lnTo>
                    <a:cubicBezTo>
                      <a:pt x="1065226" y="2112885"/>
                      <a:pt x="979194" y="1830653"/>
                      <a:pt x="979194" y="1528061"/>
                    </a:cubicBez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6" name="Google Shape;826;p48"/>
              <p:cNvSpPr/>
              <p:nvPr/>
            </p:nvSpPr>
            <p:spPr>
              <a:xfrm>
                <a:off x="7769673" y="2409507"/>
                <a:ext cx="5407452" cy="5099629"/>
              </a:xfrm>
              <a:custGeom>
                <a:rect b="b" l="l" r="r" t="t"/>
                <a:pathLst>
                  <a:path extrusionOk="0" h="4074556" w="4320504">
                    <a:moveTo>
                      <a:pt x="3666231" y="2911477"/>
                    </a:moveTo>
                    <a:cubicBezTo>
                      <a:pt x="3924493" y="2513166"/>
                      <a:pt x="4074557" y="2038346"/>
                      <a:pt x="4074557" y="1528226"/>
                    </a:cubicBezTo>
                    <a:cubicBezTo>
                      <a:pt x="4074557" y="954731"/>
                      <a:pt x="3884924" y="425565"/>
                      <a:pt x="3564929" y="0"/>
                    </a:cubicBezTo>
                    <a:lnTo>
                      <a:pt x="2860908" y="704021"/>
                    </a:lnTo>
                    <a:cubicBezTo>
                      <a:pt x="3009330" y="943566"/>
                      <a:pt x="3095363" y="1225798"/>
                      <a:pt x="3095363" y="1528390"/>
                    </a:cubicBezTo>
                    <a:cubicBezTo>
                      <a:pt x="3095363" y="1830981"/>
                      <a:pt x="3016555" y="2088750"/>
                      <a:pt x="2879625" y="2321563"/>
                    </a:cubicBezTo>
                    <a:cubicBezTo>
                      <a:pt x="2877983" y="2332235"/>
                      <a:pt x="2876177" y="2343400"/>
                      <a:pt x="2874043" y="2355057"/>
                    </a:cubicBezTo>
                    <a:cubicBezTo>
                      <a:pt x="2786697" y="2837758"/>
                      <a:pt x="3000957" y="3146917"/>
                      <a:pt x="3441955" y="3483987"/>
                    </a:cubicBezTo>
                    <a:cubicBezTo>
                      <a:pt x="2879625" y="3622066"/>
                      <a:pt x="2339788" y="3290742"/>
                      <a:pt x="2126020" y="2976986"/>
                    </a:cubicBezTo>
                    <a:cubicBezTo>
                      <a:pt x="1941805" y="3053003"/>
                      <a:pt x="1740023" y="3095363"/>
                      <a:pt x="1528390" y="3095363"/>
                    </a:cubicBezTo>
                    <a:cubicBezTo>
                      <a:pt x="1225963" y="3095363"/>
                      <a:pt x="943566" y="3009330"/>
                      <a:pt x="704021" y="2860908"/>
                    </a:cubicBezTo>
                    <a:lnTo>
                      <a:pt x="0" y="3564929"/>
                    </a:lnTo>
                    <a:cubicBezTo>
                      <a:pt x="425729" y="3884924"/>
                      <a:pt x="954895" y="4074557"/>
                      <a:pt x="1528390" y="4074557"/>
                    </a:cubicBezTo>
                    <a:cubicBezTo>
                      <a:pt x="1874162" y="4074557"/>
                      <a:pt x="2203679" y="4005436"/>
                      <a:pt x="2504300" y="3880656"/>
                    </a:cubicBezTo>
                    <a:cubicBezTo>
                      <a:pt x="3324399" y="4251876"/>
                      <a:pt x="3862102" y="4033347"/>
                      <a:pt x="4320505" y="3697262"/>
                    </a:cubicBezTo>
                    <a:cubicBezTo>
                      <a:pt x="4320505" y="3697262"/>
                      <a:pt x="3858162" y="3365774"/>
                      <a:pt x="3666067" y="2911641"/>
                    </a:cubicBez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7" name="Google Shape;827;p48"/>
              <p:cNvSpPr/>
              <p:nvPr/>
            </p:nvSpPr>
            <p:spPr>
              <a:xfrm>
                <a:off x="8105855" y="2745277"/>
                <a:ext cx="3153850" cy="3153850"/>
              </a:xfrm>
              <a:custGeom>
                <a:rect b="b" l="l" r="r" t="t"/>
                <a:pathLst>
                  <a:path extrusionOk="0" h="2519897" w="2519897">
                    <a:moveTo>
                      <a:pt x="2519898" y="1259949"/>
                    </a:moveTo>
                    <a:cubicBezTo>
                      <a:pt x="2519898" y="1955799"/>
                      <a:pt x="1955799" y="2519898"/>
                      <a:pt x="1259949" y="2519898"/>
                    </a:cubicBezTo>
                    <a:cubicBezTo>
                      <a:pt x="564098" y="2519898"/>
                      <a:pt x="0" y="1955800"/>
                      <a:pt x="0" y="1259949"/>
                    </a:cubicBezTo>
                    <a:cubicBezTo>
                      <a:pt x="0" y="564098"/>
                      <a:pt x="564098" y="0"/>
                      <a:pt x="1259949" y="0"/>
                    </a:cubicBezTo>
                    <a:cubicBezTo>
                      <a:pt x="1955799" y="0"/>
                      <a:pt x="2519898" y="564098"/>
                      <a:pt x="2519898" y="1259949"/>
                    </a:cubicBez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28" name="Google Shape;828;p48"/>
            <p:cNvSpPr/>
            <p:nvPr/>
          </p:nvSpPr>
          <p:spPr>
            <a:xfrm>
              <a:off x="4955880" y="-84009"/>
              <a:ext cx="3222511" cy="4802314"/>
            </a:xfrm>
            <a:custGeom>
              <a:rect b="b" l="l" r="r" t="t"/>
              <a:pathLst>
                <a:path extrusionOk="0" h="4800649" w="3221394">
                  <a:moveTo>
                    <a:pt x="3221394" y="1130472"/>
                  </a:moveTo>
                  <a:cubicBezTo>
                    <a:pt x="2617408" y="1437471"/>
                    <a:pt x="2088519" y="1910687"/>
                    <a:pt x="1711228" y="2532497"/>
                  </a:cubicBezTo>
                  <a:cubicBezTo>
                    <a:pt x="1333737" y="3154507"/>
                    <a:pt x="1158308" y="3842002"/>
                    <a:pt x="1164716" y="4519684"/>
                  </a:cubicBezTo>
                  <a:lnTo>
                    <a:pt x="16221" y="4800650"/>
                  </a:lnTo>
                  <a:cubicBezTo>
                    <a:pt x="5407" y="4670080"/>
                    <a:pt x="0" y="4537708"/>
                    <a:pt x="0" y="4404334"/>
                  </a:cubicBezTo>
                  <a:cubicBezTo>
                    <a:pt x="0" y="2417347"/>
                    <a:pt x="1216183" y="714731"/>
                    <a:pt x="2944834" y="0"/>
                  </a:cubicBezTo>
                  <a:lnTo>
                    <a:pt x="3221394" y="1130472"/>
                  </a:lnTo>
                  <a:close/>
                </a:path>
              </a:pathLst>
            </a:custGeom>
            <a:solidFill>
              <a:schemeClr val="accent1">
                <a:alpha val="4705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48"/>
            <p:cNvSpPr/>
            <p:nvPr/>
          </p:nvSpPr>
          <p:spPr>
            <a:xfrm>
              <a:off x="5492764" y="6147059"/>
              <a:ext cx="5041108" cy="2941348"/>
            </a:xfrm>
            <a:custGeom>
              <a:rect b="b" l="l" r="r" t="t"/>
              <a:pathLst>
                <a:path extrusionOk="0" h="2940329" w="5039361">
                  <a:moveTo>
                    <a:pt x="1101835" y="0"/>
                  </a:moveTo>
                  <a:cubicBezTo>
                    <a:pt x="1460702" y="574748"/>
                    <a:pt x="1978576" y="1059980"/>
                    <a:pt x="2631226" y="1381198"/>
                  </a:cubicBezTo>
                  <a:cubicBezTo>
                    <a:pt x="3284076" y="1702616"/>
                    <a:pt x="3984187" y="1816965"/>
                    <a:pt x="4658666" y="1751080"/>
                  </a:cubicBezTo>
                  <a:lnTo>
                    <a:pt x="5039361" y="2870537"/>
                  </a:lnTo>
                  <a:cubicBezTo>
                    <a:pt x="4910193" y="2892766"/>
                    <a:pt x="4778822" y="2909788"/>
                    <a:pt x="4646049" y="2921603"/>
                  </a:cubicBezTo>
                  <a:cubicBezTo>
                    <a:pt x="2666672" y="3096231"/>
                    <a:pt x="863925" y="2034248"/>
                    <a:pt x="0" y="375088"/>
                  </a:cubicBezTo>
                  <a:lnTo>
                    <a:pt x="1101835" y="200"/>
                  </a:lnTo>
                  <a:close/>
                </a:path>
              </a:pathLst>
            </a:custGeom>
            <a:solidFill>
              <a:schemeClr val="accent1">
                <a:alpha val="4705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48"/>
            <p:cNvSpPr/>
            <p:nvPr/>
          </p:nvSpPr>
          <p:spPr>
            <a:xfrm>
              <a:off x="9767810" y="-444003"/>
              <a:ext cx="4509832" cy="3533223"/>
            </a:xfrm>
            <a:custGeom>
              <a:rect b="b" l="l" r="r" t="t"/>
              <a:pathLst>
                <a:path extrusionOk="0" h="3531998" w="4508269">
                  <a:moveTo>
                    <a:pt x="3356771" y="3531998"/>
                  </a:moveTo>
                  <a:cubicBezTo>
                    <a:pt x="3107046" y="2902178"/>
                    <a:pt x="2685096" y="2331636"/>
                    <a:pt x="2100935" y="1898271"/>
                  </a:cubicBezTo>
                  <a:cubicBezTo>
                    <a:pt x="1516574" y="1464707"/>
                    <a:pt x="848305" y="1226196"/>
                    <a:pt x="173025" y="1169723"/>
                  </a:cubicBezTo>
                  <a:lnTo>
                    <a:pt x="0" y="0"/>
                  </a:lnTo>
                  <a:cubicBezTo>
                    <a:pt x="130971" y="1402"/>
                    <a:pt x="263343" y="8211"/>
                    <a:pt x="396116" y="20627"/>
                  </a:cubicBezTo>
                  <a:cubicBezTo>
                    <a:pt x="2374491" y="205067"/>
                    <a:pt x="3956952" y="1573849"/>
                    <a:pt x="4508270" y="3361376"/>
                  </a:cubicBezTo>
                  <a:lnTo>
                    <a:pt x="3356971" y="3531798"/>
                  </a:lnTo>
                  <a:close/>
                </a:path>
              </a:pathLst>
            </a:custGeom>
            <a:solidFill>
              <a:schemeClr val="accent1">
                <a:alpha val="4705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31" name="Google Shape;831;p48"/>
          <p:cNvSpPr txBox="1"/>
          <p:nvPr>
            <p:ph type="title"/>
          </p:nvPr>
        </p:nvSpPr>
        <p:spPr>
          <a:xfrm>
            <a:off x="466339" y="894961"/>
            <a:ext cx="9215942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r>
              <a:rPr lang="pl-PL" sz="3200"/>
              <a:t>Przykładowe pytania, cd. :</a:t>
            </a:r>
            <a:endParaRPr/>
          </a:p>
        </p:txBody>
      </p:sp>
      <p:sp>
        <p:nvSpPr>
          <p:cNvPr id="832" name="Google Shape;832;p48"/>
          <p:cNvSpPr txBox="1"/>
          <p:nvPr>
            <p:ph idx="1" type="body"/>
          </p:nvPr>
        </p:nvSpPr>
        <p:spPr>
          <a:xfrm>
            <a:off x="396001" y="1537107"/>
            <a:ext cx="7814549" cy="4682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Font typeface="Calibri"/>
              <a:buChar char="–"/>
            </a:pPr>
            <a:r>
              <a:rPr b="0" lang="pl-PL" sz="1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Czy ktoś to jeszcze widział?</a:t>
            </a:r>
            <a:endParaRPr sz="1700"/>
          </a:p>
          <a:p>
            <a:pPr indent="-3365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700"/>
              <a:buFont typeface="Calibri"/>
              <a:buChar char="–"/>
            </a:pPr>
            <a:r>
              <a:rPr b="0" lang="pl-PL" sz="1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Czy to dotyczy tylko klasy 8a?</a:t>
            </a:r>
            <a:endParaRPr sz="1700"/>
          </a:p>
          <a:p>
            <a:pPr indent="-3365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700"/>
              <a:buFont typeface="Calibri"/>
              <a:buChar char="–"/>
            </a:pPr>
            <a:r>
              <a:rPr b="0" lang="pl-PL" sz="1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Napisz mi od jak dawna to się dzieje.</a:t>
            </a:r>
            <a:endParaRPr sz="1700"/>
          </a:p>
          <a:p>
            <a:pPr indent="-3365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700"/>
              <a:buFont typeface="Calibri"/>
              <a:buChar char="–"/>
            </a:pPr>
            <a:r>
              <a:rPr b="0" lang="pl-PL" sz="1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Czy to się powtarza za każdym razem w szatni przed WF’em?</a:t>
            </a:r>
            <a:endParaRPr sz="1700"/>
          </a:p>
          <a:p>
            <a:pPr indent="-3365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700"/>
              <a:buFont typeface="Calibri"/>
              <a:buChar char="–"/>
            </a:pPr>
            <a:r>
              <a:rPr b="0" lang="pl-PL" sz="1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Jak myślisz dlaczego tak się dzieje?</a:t>
            </a:r>
            <a:endParaRPr sz="1700"/>
          </a:p>
          <a:p>
            <a:pPr indent="-3365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700"/>
              <a:buFont typeface="Calibri"/>
              <a:buChar char="–"/>
            </a:pPr>
            <a:r>
              <a:rPr b="0" lang="pl-PL" sz="1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Nie zrobię nic bez konsultacji z Tobą, możesz mi powiedzieć co się stało.</a:t>
            </a:r>
            <a:endParaRPr sz="1700"/>
          </a:p>
          <a:p>
            <a:pPr indent="-3365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700"/>
              <a:buFont typeface="Calibri"/>
              <a:buChar char="–"/>
            </a:pPr>
            <a:r>
              <a:rPr b="0" lang="pl-PL" sz="1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Czy chcesz się spotkać?</a:t>
            </a:r>
            <a:endParaRPr sz="1700"/>
          </a:p>
          <a:p>
            <a:pPr indent="-3365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700"/>
              <a:buFont typeface="Calibri"/>
              <a:buChar char="–"/>
            </a:pPr>
            <a:r>
              <a:rPr b="0" lang="pl-PL" sz="1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Jestem do Twojej dyspozycji jeśli chcesz porozmawiać osobiście.</a:t>
            </a:r>
            <a:endParaRPr sz="1700"/>
          </a:p>
          <a:p>
            <a:pPr indent="-3365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700"/>
              <a:buFont typeface="Calibri"/>
              <a:buChar char="–"/>
            </a:pPr>
            <a:r>
              <a:rPr b="0" lang="pl-PL" sz="1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Wydaje mi się, że sprawa o której piszesz jest dość poważna, może spotkajmy się by dyskretnie o tym porozmawiać (np. w pracowni biologicznej)?</a:t>
            </a:r>
            <a:endParaRPr sz="1700"/>
          </a:p>
          <a:p>
            <a:pPr indent="-228600" lvl="0" marL="457200" rtl="0" algn="l">
              <a:lnSpc>
                <a:spcPct val="112000"/>
              </a:lnSpc>
              <a:spcBef>
                <a:spcPts val="3600"/>
              </a:spcBef>
              <a:spcAft>
                <a:spcPts val="0"/>
              </a:spcAft>
              <a:buSzPts val="2500"/>
              <a:buNone/>
            </a:pPr>
            <a:r>
              <a:t/>
            </a:r>
            <a:endParaRPr sz="2800">
              <a:solidFill>
                <a:schemeClr val="accent1"/>
              </a:solidFill>
            </a:endParaRPr>
          </a:p>
        </p:txBody>
      </p:sp>
      <p:pic>
        <p:nvPicPr>
          <p:cNvPr id="833" name="Google Shape;833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96692" y="3359042"/>
            <a:ext cx="2071023" cy="1980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8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p49"/>
          <p:cNvSpPr/>
          <p:nvPr/>
        </p:nvSpPr>
        <p:spPr>
          <a:xfrm>
            <a:off x="8717120" y="0"/>
            <a:ext cx="347488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0" name="Google Shape;840;p49"/>
          <p:cNvSpPr/>
          <p:nvPr/>
        </p:nvSpPr>
        <p:spPr>
          <a:xfrm>
            <a:off x="-14175" y="0"/>
            <a:ext cx="8731295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t/>
            </a:r>
            <a:endParaRPr b="0" i="0" sz="5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1" name="Google Shape;841;p49"/>
          <p:cNvSpPr txBox="1"/>
          <p:nvPr>
            <p:ph type="title"/>
          </p:nvPr>
        </p:nvSpPr>
        <p:spPr>
          <a:xfrm>
            <a:off x="396000" y="895454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pl-PL"/>
              <a:t>Procedura wdrożenia RESQL – krok po kroku</a:t>
            </a:r>
            <a:endParaRPr/>
          </a:p>
        </p:txBody>
      </p:sp>
      <p:cxnSp>
        <p:nvCxnSpPr>
          <p:cNvPr id="842" name="Google Shape;842;p49"/>
          <p:cNvCxnSpPr/>
          <p:nvPr/>
        </p:nvCxnSpPr>
        <p:spPr>
          <a:xfrm>
            <a:off x="1059443" y="412490"/>
            <a:ext cx="0" cy="21600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43" name="Google Shape;843;p49"/>
          <p:cNvSpPr txBox="1"/>
          <p:nvPr/>
        </p:nvSpPr>
        <p:spPr>
          <a:xfrm>
            <a:off x="2636429" y="1491000"/>
            <a:ext cx="6919142" cy="6196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698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4" name="Google Shape;844;p49"/>
          <p:cNvSpPr txBox="1"/>
          <p:nvPr/>
        </p:nvSpPr>
        <p:spPr>
          <a:xfrm>
            <a:off x="313972" y="1402796"/>
            <a:ext cx="8021537" cy="377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7621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Calibri"/>
              <a:buNone/>
            </a:pPr>
            <a:r>
              <a:rPr b="1" i="0" lang="pl-PL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Szkolenia:</a:t>
            </a:r>
            <a:endParaRPr b="0" i="0" sz="20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82562" lvl="1" marL="35877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</a:pPr>
            <a:r>
              <a:rPr b="1" i="0" lang="pl-PL" sz="1800" u="none" cap="none" strike="noStrike">
                <a:solidFill>
                  <a:srgbClr val="1A1A1A"/>
                </a:solidFill>
                <a:latin typeface="Calibri"/>
                <a:ea typeface="Calibri"/>
                <a:cs typeface="Calibri"/>
                <a:sym typeface="Calibri"/>
              </a:rPr>
              <a:t>Wykład dla całej kadry szkoły z zakresu bullyingu</a:t>
            </a:r>
            <a:r>
              <a:rPr b="0" i="0" lang="pl-PL" sz="1800" u="none" cap="none" strike="noStrike">
                <a:solidFill>
                  <a:srgbClr val="1A1A1A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b="1" i="0" sz="1800" u="none" cap="none" strike="noStrike">
              <a:solidFill>
                <a:srgbClr val="1A1A1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82562" lvl="1" marL="35877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</a:pPr>
            <a:r>
              <a:rPr b="1" i="0" lang="pl-PL" sz="1800" u="none" cap="none" strike="noStrike">
                <a:solidFill>
                  <a:srgbClr val="1A1A1A"/>
                </a:solidFill>
                <a:latin typeface="Calibri"/>
                <a:ea typeface="Calibri"/>
                <a:cs typeface="Calibri"/>
                <a:sym typeface="Calibri"/>
              </a:rPr>
              <a:t>Warsztat dla przyszłych interwentów: </a:t>
            </a:r>
            <a:r>
              <a:rPr b="0" i="0" lang="pl-PL" sz="1800" u="none" cap="none" strike="noStrike">
                <a:solidFill>
                  <a:srgbClr val="1A1A1A"/>
                </a:solidFill>
                <a:latin typeface="Calibri"/>
                <a:ea typeface="Calibri"/>
                <a:cs typeface="Calibri"/>
                <a:sym typeface="Calibri"/>
              </a:rPr>
              <a:t>techniczny z obsługi systemu RESQL (panelu interwenta) oraz merytoryczny</a:t>
            </a:r>
            <a:r>
              <a:rPr b="1" i="0" lang="pl-PL" sz="1800" u="none" cap="none" strike="noStrike">
                <a:solidFill>
                  <a:srgbClr val="1A1A1A"/>
                </a:solidFill>
                <a:latin typeface="Calibri"/>
                <a:ea typeface="Calibri"/>
                <a:cs typeface="Calibri"/>
                <a:sym typeface="Calibri"/>
              </a:rPr>
              <a:t>;</a:t>
            </a:r>
            <a:endParaRPr/>
          </a:p>
          <a:p>
            <a:pPr indent="-182562" lvl="1" marL="35877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</a:pPr>
            <a:r>
              <a:rPr b="1" i="0" lang="pl-PL" sz="1800" u="none" cap="none" strike="noStrike">
                <a:solidFill>
                  <a:srgbClr val="1A1A1A"/>
                </a:solidFill>
                <a:latin typeface="Calibri"/>
                <a:ea typeface="Calibri"/>
                <a:cs typeface="Calibri"/>
                <a:sym typeface="Calibri"/>
              </a:rPr>
              <a:t>Szkolenie dla samorządów uczniowskich,</a:t>
            </a:r>
            <a:r>
              <a:rPr b="0" i="0" lang="pl-PL" sz="1800" u="none" cap="none" strike="noStrike">
                <a:solidFill>
                  <a:srgbClr val="1A1A1A"/>
                </a:solidFill>
                <a:latin typeface="Calibri"/>
                <a:ea typeface="Calibri"/>
                <a:cs typeface="Calibri"/>
                <a:sym typeface="Calibri"/>
              </a:rPr>
              <a:t> jak skutecznie i prosto </a:t>
            </a:r>
            <a:br>
              <a:rPr b="0" i="0" lang="pl-PL" sz="1800" u="none" cap="none" strike="noStrike">
                <a:solidFill>
                  <a:srgbClr val="1A1A1A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pl-PL" sz="1800" u="none" cap="none" strike="noStrike">
                <a:solidFill>
                  <a:srgbClr val="1A1A1A"/>
                </a:solidFill>
                <a:latin typeface="Calibri"/>
                <a:ea typeface="Calibri"/>
                <a:cs typeface="Calibri"/>
                <a:sym typeface="Calibri"/>
              </a:rPr>
              <a:t>wykorzystać RESQL</a:t>
            </a:r>
            <a:r>
              <a:rPr b="1" i="0" lang="pl-PL" sz="1800" u="none" cap="none" strike="noStrike">
                <a:solidFill>
                  <a:srgbClr val="1A1A1A"/>
                </a:solidFill>
                <a:latin typeface="Calibri"/>
                <a:ea typeface="Calibri"/>
                <a:cs typeface="Calibri"/>
                <a:sym typeface="Calibri"/>
              </a:rPr>
              <a:t>;</a:t>
            </a:r>
            <a:endParaRPr/>
          </a:p>
          <a:p>
            <a:pPr indent="-182562" lvl="1" marL="35877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500"/>
              <a:buFont typeface="Arial"/>
              <a:buChar char="•"/>
            </a:pPr>
            <a:r>
              <a:rPr b="1" i="0" lang="pl-PL" sz="1800" u="none" cap="none" strike="noStrike">
                <a:solidFill>
                  <a:srgbClr val="1A1A1A"/>
                </a:solidFill>
                <a:latin typeface="Calibri"/>
                <a:ea typeface="Calibri"/>
                <a:cs typeface="Calibri"/>
                <a:sym typeface="Calibri"/>
              </a:rPr>
              <a:t>Lekcje w wybranych klasach </a:t>
            </a:r>
            <a:r>
              <a:rPr b="0" i="0" lang="pl-PL" sz="1800" u="none" cap="none" strike="noStrike">
                <a:solidFill>
                  <a:srgbClr val="1A1A1A"/>
                </a:solidFill>
                <a:latin typeface="Calibri"/>
                <a:ea typeface="Calibri"/>
                <a:cs typeface="Calibri"/>
                <a:sym typeface="Calibri"/>
              </a:rPr>
              <a:t>– wdrożenie RESQL;</a:t>
            </a:r>
            <a:endParaRPr/>
          </a:p>
          <a:p>
            <a:pPr indent="-182562" lvl="1" marL="35877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500"/>
              <a:buFont typeface="Arial"/>
              <a:buChar char="•"/>
            </a:pPr>
            <a:r>
              <a:rPr b="1" i="0" lang="pl-PL" sz="1800" u="sng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Lekcje wychowawcze </a:t>
            </a:r>
            <a:r>
              <a:rPr b="0" i="0" lang="pl-PL" sz="1800" u="none" cap="none" strike="noStrike">
                <a:solidFill>
                  <a:srgbClr val="1A1A1A"/>
                </a:solidFill>
                <a:latin typeface="Calibri"/>
                <a:ea typeface="Calibri"/>
                <a:cs typeface="Calibri"/>
                <a:sym typeface="Calibri"/>
              </a:rPr>
              <a:t>dotyczące przemocy </a:t>
            </a:r>
            <a:br>
              <a:rPr b="0" i="0" lang="pl-PL" sz="1800" u="none" cap="none" strike="noStrike">
                <a:solidFill>
                  <a:srgbClr val="1A1A1A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pl-PL" sz="1800" u="none" cap="none" strike="noStrike">
                <a:solidFill>
                  <a:srgbClr val="1A1A1A"/>
                </a:solidFill>
                <a:latin typeface="Calibri"/>
                <a:ea typeface="Calibri"/>
                <a:cs typeface="Calibri"/>
                <a:sym typeface="Calibri"/>
              </a:rPr>
              <a:t>rówieśniczej;</a:t>
            </a:r>
            <a:endParaRPr/>
          </a:p>
          <a:p>
            <a:pPr indent="-182562" lvl="1" marL="35877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500"/>
              <a:buFont typeface="Arial"/>
              <a:buChar char="•"/>
            </a:pPr>
            <a:r>
              <a:rPr b="1" i="0" lang="pl-PL" sz="1800" u="none" cap="none" strike="noStrike">
                <a:solidFill>
                  <a:srgbClr val="1A1A1A"/>
                </a:solidFill>
                <a:latin typeface="Calibri"/>
                <a:ea typeface="Calibri"/>
                <a:cs typeface="Calibri"/>
                <a:sym typeface="Calibri"/>
              </a:rPr>
              <a:t>Przypominanie</a:t>
            </a:r>
            <a:r>
              <a:rPr b="0" i="0" lang="pl-PL" sz="1800" u="none" cap="none" strike="noStrike">
                <a:solidFill>
                  <a:srgbClr val="1A1A1A"/>
                </a:solidFill>
                <a:latin typeface="Calibri"/>
                <a:ea typeface="Calibri"/>
                <a:cs typeface="Calibri"/>
                <a:sym typeface="Calibri"/>
              </a:rPr>
              <a:t> uczniom o działającym w szkole </a:t>
            </a:r>
            <a:br>
              <a:rPr b="0" i="0" lang="pl-PL" sz="1800" u="none" cap="none" strike="noStrike">
                <a:solidFill>
                  <a:srgbClr val="1A1A1A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pl-PL" sz="1800" u="none" cap="none" strike="noStrike">
                <a:solidFill>
                  <a:srgbClr val="1A1A1A"/>
                </a:solidFill>
                <a:latin typeface="Calibri"/>
                <a:ea typeface="Calibri"/>
                <a:cs typeface="Calibri"/>
                <a:sym typeface="Calibri"/>
              </a:rPr>
              <a:t>systemie RESQL.</a:t>
            </a:r>
            <a:endParaRPr/>
          </a:p>
        </p:txBody>
      </p:sp>
      <p:sp>
        <p:nvSpPr>
          <p:cNvPr id="845" name="Google Shape;845;p49"/>
          <p:cNvSpPr txBox="1"/>
          <p:nvPr/>
        </p:nvSpPr>
        <p:spPr>
          <a:xfrm>
            <a:off x="1233976" y="5643521"/>
            <a:ext cx="2879731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l-PL" sz="1400" u="none" cap="none" strike="noStrik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* System jest dostępny w języku polskim, ukraińskim, rosyjskim i angielskim.</a:t>
            </a:r>
            <a:endParaRPr/>
          </a:p>
        </p:txBody>
      </p:sp>
      <p:pic>
        <p:nvPicPr>
          <p:cNvPr id="846" name="Google Shape;846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9148" y="5643521"/>
            <a:ext cx="1064532" cy="738655"/>
          </a:xfrm>
          <a:prstGeom prst="rect">
            <a:avLst/>
          </a:prstGeom>
          <a:noFill/>
          <a:ln>
            <a:noFill/>
          </a:ln>
        </p:spPr>
      </p:pic>
      <p:sp>
        <p:nvSpPr>
          <p:cNvPr id="847" name="Google Shape;847;p49"/>
          <p:cNvSpPr txBox="1"/>
          <p:nvPr/>
        </p:nvSpPr>
        <p:spPr>
          <a:xfrm>
            <a:off x="9643149" y="1658843"/>
            <a:ext cx="2049698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pl-PL" sz="12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WDROŻENIE W SZKOLE</a:t>
            </a:r>
            <a:endParaRPr/>
          </a:p>
        </p:txBody>
      </p:sp>
      <p:sp>
        <p:nvSpPr>
          <p:cNvPr id="848" name="Google Shape;848;p49"/>
          <p:cNvSpPr txBox="1"/>
          <p:nvPr/>
        </p:nvSpPr>
        <p:spPr>
          <a:xfrm>
            <a:off x="9643149" y="2312277"/>
            <a:ext cx="1920922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pl-PL" sz="12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Przeszkolenie interwentów i całej rady pedagogicznej </a:t>
            </a:r>
            <a:endParaRPr/>
          </a:p>
        </p:txBody>
      </p:sp>
      <p:sp>
        <p:nvSpPr>
          <p:cNvPr id="849" name="Google Shape;849;p49"/>
          <p:cNvSpPr txBox="1"/>
          <p:nvPr/>
        </p:nvSpPr>
        <p:spPr>
          <a:xfrm>
            <a:off x="9643149" y="3150377"/>
            <a:ext cx="1911013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pl-PL" sz="12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Przeszkolenie samorządów uczniowskich</a:t>
            </a:r>
            <a:endParaRPr/>
          </a:p>
        </p:txBody>
      </p:sp>
      <p:sp>
        <p:nvSpPr>
          <p:cNvPr id="850" name="Google Shape;850;p49"/>
          <p:cNvSpPr txBox="1"/>
          <p:nvPr/>
        </p:nvSpPr>
        <p:spPr>
          <a:xfrm>
            <a:off x="9643149" y="3988477"/>
            <a:ext cx="233964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pl-PL" sz="12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Uruchomienie aplikacji na telefonach w wybranych </a:t>
            </a:r>
            <a:br>
              <a:rPr b="1" i="0" lang="pl-PL" sz="12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pl-PL" sz="12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klasach </a:t>
            </a:r>
            <a:endParaRPr/>
          </a:p>
        </p:txBody>
      </p:sp>
      <p:sp>
        <p:nvSpPr>
          <p:cNvPr id="851" name="Google Shape;851;p49"/>
          <p:cNvSpPr txBox="1"/>
          <p:nvPr/>
        </p:nvSpPr>
        <p:spPr>
          <a:xfrm>
            <a:off x="9643149" y="5011241"/>
            <a:ext cx="2367999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pl-PL" sz="12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Systematyczne przeprowadzania lekcji wychowawczych </a:t>
            </a:r>
            <a:br>
              <a:rPr b="1" i="0" lang="pl-PL" sz="12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pl-PL" sz="12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z podręcznika RESQL </a:t>
            </a:r>
            <a:endParaRPr/>
          </a:p>
        </p:txBody>
      </p:sp>
      <p:cxnSp>
        <p:nvCxnSpPr>
          <p:cNvPr id="852" name="Google Shape;852;p49"/>
          <p:cNvCxnSpPr>
            <a:stCxn id="853" idx="0"/>
          </p:cNvCxnSpPr>
          <p:nvPr/>
        </p:nvCxnSpPr>
        <p:spPr>
          <a:xfrm flipH="1">
            <a:off x="9323956" y="1557184"/>
            <a:ext cx="12900" cy="36219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854" name="Google Shape;854;p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098731" y="2313286"/>
            <a:ext cx="476250" cy="48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5" name="Google Shape;855;p4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098731" y="5099321"/>
            <a:ext cx="476250" cy="48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6" name="Google Shape;856;p4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098731" y="4068754"/>
            <a:ext cx="476250" cy="48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3" name="Google Shape;853;p4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098731" y="1557184"/>
            <a:ext cx="476250" cy="48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7" name="Google Shape;857;p4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098731" y="3158578"/>
            <a:ext cx="476250" cy="485775"/>
          </a:xfrm>
          <a:prstGeom prst="rect">
            <a:avLst/>
          </a:prstGeom>
          <a:noFill/>
          <a:ln>
            <a:noFill/>
          </a:ln>
        </p:spPr>
      </p:pic>
      <p:sp>
        <p:nvSpPr>
          <p:cNvPr id="858" name="Google Shape;858;p49"/>
          <p:cNvSpPr txBox="1"/>
          <p:nvPr/>
        </p:nvSpPr>
        <p:spPr>
          <a:xfrm>
            <a:off x="9081583" y="1055895"/>
            <a:ext cx="2787410" cy="2894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pl-PL" sz="20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Wdrożenie w szkole</a:t>
            </a:r>
            <a:endParaRPr b="1" i="0" sz="2000" u="none" cap="none" strike="noStrike">
              <a:solidFill>
                <a:schemeClr val="accent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Obraz zawierający Czcionka, Grafika, logo, tekst&#10;&#10;Opis wygenerowany automatycznie" id="859" name="Google Shape;859;p4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9901352" y="65464"/>
            <a:ext cx="2129623" cy="921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raz zawierający ubrania, rysowanie, ilustracja, clipart&#10;&#10;Opis wygenerowany automatycznie" id="860" name="Google Shape;860;p4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586205" y="3303552"/>
            <a:ext cx="2874688" cy="32288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4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p5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365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t/>
            </a:r>
            <a:endParaRPr b="0" i="0" sz="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6" name="Google Shape;866;p54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r>
              <a:rPr lang="pl-PL">
                <a:solidFill>
                  <a:schemeClr val="lt1"/>
                </a:solidFill>
              </a:rPr>
              <a:t>Plakat w waszej szkole </a:t>
            </a:r>
            <a:endParaRPr/>
          </a:p>
        </p:txBody>
      </p:sp>
      <p:pic>
        <p:nvPicPr>
          <p:cNvPr descr="Obraz zawierający tekst, ubrania, plakat, Reklama&#10;&#10;Opis wygenerowany automatycznie" id="867" name="Google Shape;867;p54"/>
          <p:cNvPicPr preferRelativeResize="0"/>
          <p:nvPr/>
        </p:nvPicPr>
        <p:blipFill rotWithShape="1">
          <a:blip r:embed="rId3">
            <a:alphaModFix/>
          </a:blip>
          <a:srcRect b="5203" l="0" r="0" t="0"/>
          <a:stretch/>
        </p:blipFill>
        <p:spPr>
          <a:xfrm>
            <a:off x="4035104" y="-294823"/>
            <a:ext cx="4997577" cy="7152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68" name="Google Shape;868;p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901352" y="85725"/>
            <a:ext cx="2128723" cy="9212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2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3" name="Google Shape;873;p85"/>
          <p:cNvGrpSpPr/>
          <p:nvPr/>
        </p:nvGrpSpPr>
        <p:grpSpPr>
          <a:xfrm>
            <a:off x="4955880" y="-444003"/>
            <a:ext cx="9321762" cy="9532410"/>
            <a:chOff x="4955880" y="-444003"/>
            <a:chExt cx="9321762" cy="9532410"/>
          </a:xfrm>
        </p:grpSpPr>
        <p:grpSp>
          <p:nvGrpSpPr>
            <p:cNvPr id="874" name="Google Shape;874;p85"/>
            <p:cNvGrpSpPr/>
            <p:nvPr/>
          </p:nvGrpSpPr>
          <p:grpSpPr>
            <a:xfrm>
              <a:off x="6496584" y="1136227"/>
              <a:ext cx="6683392" cy="6375667"/>
              <a:chOff x="6496050" y="1135679"/>
              <a:chExt cx="6681075" cy="6373457"/>
            </a:xfrm>
          </p:grpSpPr>
          <p:sp>
            <p:nvSpPr>
              <p:cNvPr id="875" name="Google Shape;875;p85"/>
              <p:cNvSpPr/>
              <p:nvPr/>
            </p:nvSpPr>
            <p:spPr>
              <a:xfrm>
                <a:off x="7769880" y="1135679"/>
                <a:ext cx="3825389" cy="1518976"/>
              </a:xfrm>
              <a:custGeom>
                <a:rect b="b" l="l" r="r" t="t"/>
                <a:pathLst>
                  <a:path extrusionOk="0" h="1213648" w="3056450">
                    <a:moveTo>
                      <a:pt x="1528226" y="979194"/>
                    </a:moveTo>
                    <a:cubicBezTo>
                      <a:pt x="1830653" y="979194"/>
                      <a:pt x="2113049" y="1065226"/>
                      <a:pt x="2352430" y="1213649"/>
                    </a:cubicBezTo>
                    <a:lnTo>
                      <a:pt x="3056451" y="509627"/>
                    </a:lnTo>
                    <a:cubicBezTo>
                      <a:pt x="2630886" y="189633"/>
                      <a:pt x="2101721" y="0"/>
                      <a:pt x="1528226" y="0"/>
                    </a:cubicBezTo>
                    <a:cubicBezTo>
                      <a:pt x="954730" y="0"/>
                      <a:pt x="425565" y="189633"/>
                      <a:pt x="0" y="509627"/>
                    </a:cubicBezTo>
                    <a:lnTo>
                      <a:pt x="704021" y="1213649"/>
                    </a:lnTo>
                    <a:cubicBezTo>
                      <a:pt x="943566" y="1065226"/>
                      <a:pt x="1225798" y="979194"/>
                      <a:pt x="1528390" y="979194"/>
                    </a:cubicBez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6" name="Google Shape;876;p85"/>
              <p:cNvSpPr/>
              <p:nvPr/>
            </p:nvSpPr>
            <p:spPr>
              <a:xfrm>
                <a:off x="6496050" y="2409507"/>
                <a:ext cx="1518976" cy="3825390"/>
              </a:xfrm>
              <a:custGeom>
                <a:rect b="b" l="l" r="r" t="t"/>
                <a:pathLst>
                  <a:path extrusionOk="0" h="3056451" w="1213648">
                    <a:moveTo>
                      <a:pt x="979194" y="1528226"/>
                    </a:moveTo>
                    <a:cubicBezTo>
                      <a:pt x="979194" y="1225798"/>
                      <a:pt x="1065062" y="943402"/>
                      <a:pt x="1213649" y="703857"/>
                    </a:cubicBezTo>
                    <a:lnTo>
                      <a:pt x="509627" y="0"/>
                    </a:lnTo>
                    <a:cubicBezTo>
                      <a:pt x="189633" y="425565"/>
                      <a:pt x="0" y="954731"/>
                      <a:pt x="0" y="1528226"/>
                    </a:cubicBezTo>
                    <a:cubicBezTo>
                      <a:pt x="0" y="2101721"/>
                      <a:pt x="189633" y="2630886"/>
                      <a:pt x="509627" y="3056451"/>
                    </a:cubicBezTo>
                    <a:lnTo>
                      <a:pt x="1213649" y="2352430"/>
                    </a:lnTo>
                    <a:cubicBezTo>
                      <a:pt x="1065226" y="2112885"/>
                      <a:pt x="979194" y="1830653"/>
                      <a:pt x="979194" y="1528061"/>
                    </a:cubicBez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7" name="Google Shape;877;p85"/>
              <p:cNvSpPr/>
              <p:nvPr/>
            </p:nvSpPr>
            <p:spPr>
              <a:xfrm>
                <a:off x="7769673" y="2409507"/>
                <a:ext cx="5407452" cy="5099629"/>
              </a:xfrm>
              <a:custGeom>
                <a:rect b="b" l="l" r="r" t="t"/>
                <a:pathLst>
                  <a:path extrusionOk="0" h="4074556" w="4320504">
                    <a:moveTo>
                      <a:pt x="3666231" y="2911477"/>
                    </a:moveTo>
                    <a:cubicBezTo>
                      <a:pt x="3924493" y="2513166"/>
                      <a:pt x="4074557" y="2038346"/>
                      <a:pt x="4074557" y="1528226"/>
                    </a:cubicBezTo>
                    <a:cubicBezTo>
                      <a:pt x="4074557" y="954731"/>
                      <a:pt x="3884924" y="425565"/>
                      <a:pt x="3564929" y="0"/>
                    </a:cubicBezTo>
                    <a:lnTo>
                      <a:pt x="2860908" y="704021"/>
                    </a:lnTo>
                    <a:cubicBezTo>
                      <a:pt x="3009330" y="943566"/>
                      <a:pt x="3095363" y="1225798"/>
                      <a:pt x="3095363" y="1528390"/>
                    </a:cubicBezTo>
                    <a:cubicBezTo>
                      <a:pt x="3095363" y="1830981"/>
                      <a:pt x="3016555" y="2088750"/>
                      <a:pt x="2879625" y="2321563"/>
                    </a:cubicBezTo>
                    <a:cubicBezTo>
                      <a:pt x="2877983" y="2332235"/>
                      <a:pt x="2876177" y="2343400"/>
                      <a:pt x="2874043" y="2355057"/>
                    </a:cubicBezTo>
                    <a:cubicBezTo>
                      <a:pt x="2786697" y="2837758"/>
                      <a:pt x="3000957" y="3146917"/>
                      <a:pt x="3441955" y="3483987"/>
                    </a:cubicBezTo>
                    <a:cubicBezTo>
                      <a:pt x="2879625" y="3622066"/>
                      <a:pt x="2339788" y="3290742"/>
                      <a:pt x="2126020" y="2976986"/>
                    </a:cubicBezTo>
                    <a:cubicBezTo>
                      <a:pt x="1941805" y="3053003"/>
                      <a:pt x="1740023" y="3095363"/>
                      <a:pt x="1528390" y="3095363"/>
                    </a:cubicBezTo>
                    <a:cubicBezTo>
                      <a:pt x="1225963" y="3095363"/>
                      <a:pt x="943566" y="3009330"/>
                      <a:pt x="704021" y="2860908"/>
                    </a:cubicBezTo>
                    <a:lnTo>
                      <a:pt x="0" y="3564929"/>
                    </a:lnTo>
                    <a:cubicBezTo>
                      <a:pt x="425729" y="3884924"/>
                      <a:pt x="954895" y="4074557"/>
                      <a:pt x="1528390" y="4074557"/>
                    </a:cubicBezTo>
                    <a:cubicBezTo>
                      <a:pt x="1874162" y="4074557"/>
                      <a:pt x="2203679" y="4005436"/>
                      <a:pt x="2504300" y="3880656"/>
                    </a:cubicBezTo>
                    <a:cubicBezTo>
                      <a:pt x="3324399" y="4251876"/>
                      <a:pt x="3862102" y="4033347"/>
                      <a:pt x="4320505" y="3697262"/>
                    </a:cubicBezTo>
                    <a:cubicBezTo>
                      <a:pt x="4320505" y="3697262"/>
                      <a:pt x="3858162" y="3365774"/>
                      <a:pt x="3666067" y="2911641"/>
                    </a:cubicBez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8" name="Google Shape;878;p85"/>
              <p:cNvSpPr/>
              <p:nvPr/>
            </p:nvSpPr>
            <p:spPr>
              <a:xfrm>
                <a:off x="8105855" y="2745277"/>
                <a:ext cx="3153850" cy="3153850"/>
              </a:xfrm>
              <a:custGeom>
                <a:rect b="b" l="l" r="r" t="t"/>
                <a:pathLst>
                  <a:path extrusionOk="0" h="2519897" w="2519897">
                    <a:moveTo>
                      <a:pt x="2519898" y="1259949"/>
                    </a:moveTo>
                    <a:cubicBezTo>
                      <a:pt x="2519898" y="1955799"/>
                      <a:pt x="1955799" y="2519898"/>
                      <a:pt x="1259949" y="2519898"/>
                    </a:cubicBezTo>
                    <a:cubicBezTo>
                      <a:pt x="564098" y="2519898"/>
                      <a:pt x="0" y="1955800"/>
                      <a:pt x="0" y="1259949"/>
                    </a:cubicBezTo>
                    <a:cubicBezTo>
                      <a:pt x="0" y="564098"/>
                      <a:pt x="564098" y="0"/>
                      <a:pt x="1259949" y="0"/>
                    </a:cubicBezTo>
                    <a:cubicBezTo>
                      <a:pt x="1955799" y="0"/>
                      <a:pt x="2519898" y="564098"/>
                      <a:pt x="2519898" y="1259949"/>
                    </a:cubicBez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79" name="Google Shape;879;p85"/>
            <p:cNvSpPr/>
            <p:nvPr/>
          </p:nvSpPr>
          <p:spPr>
            <a:xfrm>
              <a:off x="4955880" y="-84009"/>
              <a:ext cx="3222511" cy="4802314"/>
            </a:xfrm>
            <a:custGeom>
              <a:rect b="b" l="l" r="r" t="t"/>
              <a:pathLst>
                <a:path extrusionOk="0" h="4800649" w="3221394">
                  <a:moveTo>
                    <a:pt x="3221394" y="1130472"/>
                  </a:moveTo>
                  <a:cubicBezTo>
                    <a:pt x="2617408" y="1437471"/>
                    <a:pt x="2088519" y="1910687"/>
                    <a:pt x="1711228" y="2532497"/>
                  </a:cubicBezTo>
                  <a:cubicBezTo>
                    <a:pt x="1333737" y="3154507"/>
                    <a:pt x="1158308" y="3842002"/>
                    <a:pt x="1164716" y="4519684"/>
                  </a:cubicBezTo>
                  <a:lnTo>
                    <a:pt x="16221" y="4800650"/>
                  </a:lnTo>
                  <a:cubicBezTo>
                    <a:pt x="5407" y="4670080"/>
                    <a:pt x="0" y="4537708"/>
                    <a:pt x="0" y="4404334"/>
                  </a:cubicBezTo>
                  <a:cubicBezTo>
                    <a:pt x="0" y="2417347"/>
                    <a:pt x="1216183" y="714731"/>
                    <a:pt x="2944834" y="0"/>
                  </a:cubicBezTo>
                  <a:lnTo>
                    <a:pt x="3221394" y="1130472"/>
                  </a:lnTo>
                  <a:close/>
                </a:path>
              </a:pathLst>
            </a:custGeom>
            <a:solidFill>
              <a:schemeClr val="accent1">
                <a:alpha val="4705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85"/>
            <p:cNvSpPr/>
            <p:nvPr/>
          </p:nvSpPr>
          <p:spPr>
            <a:xfrm>
              <a:off x="5492764" y="6147059"/>
              <a:ext cx="5041108" cy="2941348"/>
            </a:xfrm>
            <a:custGeom>
              <a:rect b="b" l="l" r="r" t="t"/>
              <a:pathLst>
                <a:path extrusionOk="0" h="2940329" w="5039361">
                  <a:moveTo>
                    <a:pt x="1101835" y="0"/>
                  </a:moveTo>
                  <a:cubicBezTo>
                    <a:pt x="1460702" y="574748"/>
                    <a:pt x="1978576" y="1059980"/>
                    <a:pt x="2631226" y="1381198"/>
                  </a:cubicBezTo>
                  <a:cubicBezTo>
                    <a:pt x="3284076" y="1702616"/>
                    <a:pt x="3984187" y="1816965"/>
                    <a:pt x="4658666" y="1751080"/>
                  </a:cubicBezTo>
                  <a:lnTo>
                    <a:pt x="5039361" y="2870537"/>
                  </a:lnTo>
                  <a:cubicBezTo>
                    <a:pt x="4910193" y="2892766"/>
                    <a:pt x="4778822" y="2909788"/>
                    <a:pt x="4646049" y="2921603"/>
                  </a:cubicBezTo>
                  <a:cubicBezTo>
                    <a:pt x="2666672" y="3096231"/>
                    <a:pt x="863925" y="2034248"/>
                    <a:pt x="0" y="375088"/>
                  </a:cubicBezTo>
                  <a:lnTo>
                    <a:pt x="1101835" y="200"/>
                  </a:lnTo>
                  <a:close/>
                </a:path>
              </a:pathLst>
            </a:custGeom>
            <a:solidFill>
              <a:schemeClr val="accent1">
                <a:alpha val="4705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85"/>
            <p:cNvSpPr/>
            <p:nvPr/>
          </p:nvSpPr>
          <p:spPr>
            <a:xfrm>
              <a:off x="9767810" y="-444003"/>
              <a:ext cx="4509832" cy="3533223"/>
            </a:xfrm>
            <a:custGeom>
              <a:rect b="b" l="l" r="r" t="t"/>
              <a:pathLst>
                <a:path extrusionOk="0" h="3531998" w="4508269">
                  <a:moveTo>
                    <a:pt x="3356771" y="3531998"/>
                  </a:moveTo>
                  <a:cubicBezTo>
                    <a:pt x="3107046" y="2902178"/>
                    <a:pt x="2685096" y="2331636"/>
                    <a:pt x="2100935" y="1898271"/>
                  </a:cubicBezTo>
                  <a:cubicBezTo>
                    <a:pt x="1516574" y="1464707"/>
                    <a:pt x="848305" y="1226196"/>
                    <a:pt x="173025" y="1169723"/>
                  </a:cubicBezTo>
                  <a:lnTo>
                    <a:pt x="0" y="0"/>
                  </a:lnTo>
                  <a:cubicBezTo>
                    <a:pt x="130971" y="1402"/>
                    <a:pt x="263343" y="8211"/>
                    <a:pt x="396116" y="20627"/>
                  </a:cubicBezTo>
                  <a:cubicBezTo>
                    <a:pt x="2374491" y="205067"/>
                    <a:pt x="3956952" y="1573849"/>
                    <a:pt x="4508270" y="3361376"/>
                  </a:cubicBezTo>
                  <a:lnTo>
                    <a:pt x="3356971" y="3531798"/>
                  </a:lnTo>
                  <a:close/>
                </a:path>
              </a:pathLst>
            </a:custGeom>
            <a:solidFill>
              <a:schemeClr val="accent1">
                <a:alpha val="4705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82" name="Google Shape;882;p85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pl-PL"/>
              <a:t>Wprowadzenie RESQLa w klasach </a:t>
            </a:r>
            <a:endParaRPr/>
          </a:p>
        </p:txBody>
      </p:sp>
      <p:sp>
        <p:nvSpPr>
          <p:cNvPr id="883" name="Google Shape;883;p85"/>
          <p:cNvSpPr txBox="1"/>
          <p:nvPr/>
        </p:nvSpPr>
        <p:spPr>
          <a:xfrm>
            <a:off x="1431401" y="1791625"/>
            <a:ext cx="6907800" cy="51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Font typeface="Calibri"/>
              <a:buNone/>
            </a:pPr>
            <a:r>
              <a:rPr b="0" i="0" lang="pl-PL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Trenerzy RESQL przeprowadzają </a:t>
            </a:r>
            <a:r>
              <a:rPr b="1" i="0" lang="pl-PL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warsztaty dla samorządów uczniowskich</a:t>
            </a:r>
            <a:endParaRPr/>
          </a:p>
          <a:p>
            <a:pPr indent="0" lvl="0" marL="0" marR="0" rtl="0" algn="l">
              <a:lnSpc>
                <a:spcPct val="125000"/>
              </a:lnSpc>
              <a:spcBef>
                <a:spcPts val="4200"/>
              </a:spcBef>
              <a:spcAft>
                <a:spcPts val="0"/>
              </a:spcAft>
              <a:buClr>
                <a:schemeClr val="accent2"/>
              </a:buClr>
              <a:buSzPts val="2500"/>
              <a:buFont typeface="Calibri"/>
              <a:buNone/>
            </a:pPr>
            <a:r>
              <a:rPr b="0" i="0" lang="pl-PL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Samorządy uczniowskie przekazuję informację o RESQL w klasach, podają sposób instalacji aplikacji i kod aktywacyjny szkoły</a:t>
            </a:r>
            <a:endParaRPr/>
          </a:p>
          <a:p>
            <a:pPr indent="0" lvl="0" marL="0" marR="0" rtl="0" algn="l">
              <a:lnSpc>
                <a:spcPct val="125000"/>
              </a:lnSpc>
              <a:spcBef>
                <a:spcPts val="4200"/>
              </a:spcBef>
              <a:spcAft>
                <a:spcPts val="4200"/>
              </a:spcAft>
              <a:buClr>
                <a:schemeClr val="accent2"/>
              </a:buClr>
              <a:buSzPts val="2500"/>
              <a:buFont typeface="Calibri"/>
              <a:buNone/>
            </a:pPr>
            <a:r>
              <a:rPr b="0" i="0" lang="pl-PL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Poniżej krótka prezentacja dla uczniów – może być wykorzystana przez wychowawców, samorządy, interwentów. Ułatwia zrozumienie systemu. </a:t>
            </a:r>
            <a:endParaRPr/>
          </a:p>
        </p:txBody>
      </p:sp>
      <p:cxnSp>
        <p:nvCxnSpPr>
          <p:cNvPr id="884" name="Google Shape;884;p85"/>
          <p:cNvCxnSpPr/>
          <p:nvPr/>
        </p:nvCxnSpPr>
        <p:spPr>
          <a:xfrm>
            <a:off x="1333500" y="1647825"/>
            <a:ext cx="0" cy="4253502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885" name="Google Shape;885;p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61724" y="2936098"/>
            <a:ext cx="2244979" cy="2419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86" name="Google Shape;886;p8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1758" y="4953828"/>
            <a:ext cx="777083" cy="783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887" name="Google Shape;887;p8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71688" y="3219079"/>
            <a:ext cx="956409" cy="863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888" name="Google Shape;888;p8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81758" y="1698531"/>
            <a:ext cx="848655" cy="8697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2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p55"/>
          <p:cNvSpPr/>
          <p:nvPr/>
        </p:nvSpPr>
        <p:spPr>
          <a:xfrm>
            <a:off x="-12256" y="0"/>
            <a:ext cx="12192000" cy="6858000"/>
          </a:xfrm>
          <a:prstGeom prst="rect">
            <a:avLst/>
          </a:prstGeom>
          <a:solidFill>
            <a:srgbClr val="00243F"/>
          </a:solidFill>
          <a:ln cap="flat" cmpd="sng" w="127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l-PL" sz="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grpSp>
        <p:nvGrpSpPr>
          <p:cNvPr id="894" name="Google Shape;894;p55"/>
          <p:cNvGrpSpPr/>
          <p:nvPr/>
        </p:nvGrpSpPr>
        <p:grpSpPr>
          <a:xfrm>
            <a:off x="6548927" y="363948"/>
            <a:ext cx="6681075" cy="6373457"/>
            <a:chOff x="6791877" y="412490"/>
            <a:chExt cx="5338117" cy="5092333"/>
          </a:xfrm>
        </p:grpSpPr>
        <p:grpSp>
          <p:nvGrpSpPr>
            <p:cNvPr id="895" name="Google Shape;895;p55"/>
            <p:cNvGrpSpPr/>
            <p:nvPr/>
          </p:nvGrpSpPr>
          <p:grpSpPr>
            <a:xfrm>
              <a:off x="6791877" y="412490"/>
              <a:ext cx="5338117" cy="5092333"/>
              <a:chOff x="6791877" y="412490"/>
              <a:chExt cx="5338117" cy="5092333"/>
            </a:xfrm>
          </p:grpSpPr>
          <p:sp>
            <p:nvSpPr>
              <p:cNvPr id="896" name="Google Shape;896;p55"/>
              <p:cNvSpPr/>
              <p:nvPr/>
            </p:nvSpPr>
            <p:spPr>
              <a:xfrm>
                <a:off x="7809655" y="412490"/>
                <a:ext cx="3056450" cy="1213648"/>
              </a:xfrm>
              <a:custGeom>
                <a:rect b="b" l="l" r="r" t="t"/>
                <a:pathLst>
                  <a:path extrusionOk="0" h="1213648" w="3056450">
                    <a:moveTo>
                      <a:pt x="1528226" y="979194"/>
                    </a:moveTo>
                    <a:cubicBezTo>
                      <a:pt x="1830653" y="979194"/>
                      <a:pt x="2113049" y="1065226"/>
                      <a:pt x="2352430" y="1213649"/>
                    </a:cubicBezTo>
                    <a:lnTo>
                      <a:pt x="3056451" y="509627"/>
                    </a:lnTo>
                    <a:cubicBezTo>
                      <a:pt x="2630886" y="189633"/>
                      <a:pt x="2101721" y="0"/>
                      <a:pt x="1528226" y="0"/>
                    </a:cubicBezTo>
                    <a:cubicBezTo>
                      <a:pt x="954730" y="0"/>
                      <a:pt x="425565" y="189633"/>
                      <a:pt x="0" y="509627"/>
                    </a:cubicBezTo>
                    <a:lnTo>
                      <a:pt x="704021" y="1213649"/>
                    </a:lnTo>
                    <a:cubicBezTo>
                      <a:pt x="943566" y="1065226"/>
                      <a:pt x="1225798" y="979194"/>
                      <a:pt x="1528390" y="979194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7" name="Google Shape;897;p55"/>
              <p:cNvSpPr/>
              <p:nvPr/>
            </p:nvSpPr>
            <p:spPr>
              <a:xfrm>
                <a:off x="6791877" y="1430267"/>
                <a:ext cx="1213648" cy="3056451"/>
              </a:xfrm>
              <a:custGeom>
                <a:rect b="b" l="l" r="r" t="t"/>
                <a:pathLst>
                  <a:path extrusionOk="0" h="3056451" w="1213648">
                    <a:moveTo>
                      <a:pt x="979194" y="1528226"/>
                    </a:moveTo>
                    <a:cubicBezTo>
                      <a:pt x="979194" y="1225798"/>
                      <a:pt x="1065062" y="943402"/>
                      <a:pt x="1213649" y="703857"/>
                    </a:cubicBezTo>
                    <a:lnTo>
                      <a:pt x="509627" y="0"/>
                    </a:lnTo>
                    <a:cubicBezTo>
                      <a:pt x="189633" y="425565"/>
                      <a:pt x="0" y="954731"/>
                      <a:pt x="0" y="1528226"/>
                    </a:cubicBezTo>
                    <a:cubicBezTo>
                      <a:pt x="0" y="2101721"/>
                      <a:pt x="189633" y="2630886"/>
                      <a:pt x="509627" y="3056451"/>
                    </a:cubicBezTo>
                    <a:lnTo>
                      <a:pt x="1213649" y="2352430"/>
                    </a:lnTo>
                    <a:cubicBezTo>
                      <a:pt x="1065226" y="2112885"/>
                      <a:pt x="979194" y="1830653"/>
                      <a:pt x="979194" y="1528061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8" name="Google Shape;898;p55"/>
              <p:cNvSpPr/>
              <p:nvPr/>
            </p:nvSpPr>
            <p:spPr>
              <a:xfrm>
                <a:off x="7809490" y="1430267"/>
                <a:ext cx="4320504" cy="4074556"/>
              </a:xfrm>
              <a:custGeom>
                <a:rect b="b" l="l" r="r" t="t"/>
                <a:pathLst>
                  <a:path extrusionOk="0" h="4074556" w="4320504">
                    <a:moveTo>
                      <a:pt x="3666231" y="2911477"/>
                    </a:moveTo>
                    <a:cubicBezTo>
                      <a:pt x="3924493" y="2513166"/>
                      <a:pt x="4074557" y="2038346"/>
                      <a:pt x="4074557" y="1528226"/>
                    </a:cubicBezTo>
                    <a:cubicBezTo>
                      <a:pt x="4074557" y="954731"/>
                      <a:pt x="3884924" y="425565"/>
                      <a:pt x="3564929" y="0"/>
                    </a:cubicBezTo>
                    <a:lnTo>
                      <a:pt x="2860908" y="704021"/>
                    </a:lnTo>
                    <a:cubicBezTo>
                      <a:pt x="3009330" y="943566"/>
                      <a:pt x="3095363" y="1225798"/>
                      <a:pt x="3095363" y="1528390"/>
                    </a:cubicBezTo>
                    <a:cubicBezTo>
                      <a:pt x="3095363" y="1830981"/>
                      <a:pt x="3016555" y="2088750"/>
                      <a:pt x="2879625" y="2321563"/>
                    </a:cubicBezTo>
                    <a:cubicBezTo>
                      <a:pt x="2877983" y="2332235"/>
                      <a:pt x="2876177" y="2343400"/>
                      <a:pt x="2874043" y="2355057"/>
                    </a:cubicBezTo>
                    <a:cubicBezTo>
                      <a:pt x="2786697" y="2837758"/>
                      <a:pt x="3000957" y="3146917"/>
                      <a:pt x="3441955" y="3483987"/>
                    </a:cubicBezTo>
                    <a:cubicBezTo>
                      <a:pt x="2879625" y="3622066"/>
                      <a:pt x="2339788" y="3290742"/>
                      <a:pt x="2126020" y="2976986"/>
                    </a:cubicBezTo>
                    <a:cubicBezTo>
                      <a:pt x="1941805" y="3053003"/>
                      <a:pt x="1740023" y="3095363"/>
                      <a:pt x="1528390" y="3095363"/>
                    </a:cubicBezTo>
                    <a:cubicBezTo>
                      <a:pt x="1225963" y="3095363"/>
                      <a:pt x="943566" y="3009330"/>
                      <a:pt x="704021" y="2860908"/>
                    </a:cubicBezTo>
                    <a:lnTo>
                      <a:pt x="0" y="3564929"/>
                    </a:lnTo>
                    <a:cubicBezTo>
                      <a:pt x="425729" y="3884924"/>
                      <a:pt x="954895" y="4074557"/>
                      <a:pt x="1528390" y="4074557"/>
                    </a:cubicBezTo>
                    <a:cubicBezTo>
                      <a:pt x="1874162" y="4074557"/>
                      <a:pt x="2203679" y="4005436"/>
                      <a:pt x="2504300" y="3880656"/>
                    </a:cubicBezTo>
                    <a:cubicBezTo>
                      <a:pt x="3324399" y="4251876"/>
                      <a:pt x="3862102" y="4033347"/>
                      <a:pt x="4320505" y="3697262"/>
                    </a:cubicBezTo>
                    <a:cubicBezTo>
                      <a:pt x="4320505" y="3697262"/>
                      <a:pt x="3858162" y="3365774"/>
                      <a:pt x="3666067" y="2911641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99" name="Google Shape;899;p55"/>
            <p:cNvSpPr/>
            <p:nvPr/>
          </p:nvSpPr>
          <p:spPr>
            <a:xfrm>
              <a:off x="8078096" y="1698544"/>
              <a:ext cx="2519897" cy="2519897"/>
            </a:xfrm>
            <a:custGeom>
              <a:rect b="b" l="l" r="r" t="t"/>
              <a:pathLst>
                <a:path extrusionOk="0" h="2519897" w="2519897">
                  <a:moveTo>
                    <a:pt x="2519898" y="1259949"/>
                  </a:moveTo>
                  <a:cubicBezTo>
                    <a:pt x="2519898" y="1955799"/>
                    <a:pt x="1955799" y="2519898"/>
                    <a:pt x="1259949" y="2519898"/>
                  </a:cubicBezTo>
                  <a:cubicBezTo>
                    <a:pt x="564098" y="2519898"/>
                    <a:pt x="0" y="1955800"/>
                    <a:pt x="0" y="1259949"/>
                  </a:cubicBezTo>
                  <a:cubicBezTo>
                    <a:pt x="0" y="564098"/>
                    <a:pt x="564098" y="0"/>
                    <a:pt x="1259949" y="0"/>
                  </a:cubicBezTo>
                  <a:cubicBezTo>
                    <a:pt x="1955799" y="0"/>
                    <a:pt x="2519898" y="564098"/>
                    <a:pt x="2519898" y="1259949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00" name="Google Shape;900;p55"/>
          <p:cNvSpPr/>
          <p:nvPr/>
        </p:nvSpPr>
        <p:spPr>
          <a:xfrm>
            <a:off x="4955880" y="-84009"/>
            <a:ext cx="3222511" cy="4802314"/>
          </a:xfrm>
          <a:custGeom>
            <a:rect b="b" l="l" r="r" t="t"/>
            <a:pathLst>
              <a:path extrusionOk="0" h="4800649" w="3221394">
                <a:moveTo>
                  <a:pt x="3221394" y="1130472"/>
                </a:moveTo>
                <a:cubicBezTo>
                  <a:pt x="2617408" y="1437471"/>
                  <a:pt x="2088519" y="1910687"/>
                  <a:pt x="1711228" y="2532497"/>
                </a:cubicBezTo>
                <a:cubicBezTo>
                  <a:pt x="1333737" y="3154507"/>
                  <a:pt x="1158308" y="3842002"/>
                  <a:pt x="1164716" y="4519684"/>
                </a:cubicBezTo>
                <a:lnTo>
                  <a:pt x="16221" y="4800650"/>
                </a:lnTo>
                <a:cubicBezTo>
                  <a:pt x="5407" y="4670080"/>
                  <a:pt x="0" y="4537708"/>
                  <a:pt x="0" y="4404334"/>
                </a:cubicBezTo>
                <a:cubicBezTo>
                  <a:pt x="0" y="2417347"/>
                  <a:pt x="1216183" y="714731"/>
                  <a:pt x="2944834" y="0"/>
                </a:cubicBezTo>
                <a:lnTo>
                  <a:pt x="3221394" y="1130472"/>
                </a:lnTo>
                <a:close/>
              </a:path>
            </a:pathLst>
          </a:custGeom>
          <a:solidFill>
            <a:srgbClr val="F9F9F9">
              <a:alpha val="14901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1" name="Google Shape;901;p55"/>
          <p:cNvSpPr/>
          <p:nvPr/>
        </p:nvSpPr>
        <p:spPr>
          <a:xfrm>
            <a:off x="5492764" y="6147059"/>
            <a:ext cx="5041108" cy="2941348"/>
          </a:xfrm>
          <a:custGeom>
            <a:rect b="b" l="l" r="r" t="t"/>
            <a:pathLst>
              <a:path extrusionOk="0" h="2940329" w="5039361">
                <a:moveTo>
                  <a:pt x="1101835" y="0"/>
                </a:moveTo>
                <a:cubicBezTo>
                  <a:pt x="1460702" y="574748"/>
                  <a:pt x="1978576" y="1059980"/>
                  <a:pt x="2631226" y="1381198"/>
                </a:cubicBezTo>
                <a:cubicBezTo>
                  <a:pt x="3284076" y="1702616"/>
                  <a:pt x="3984187" y="1816965"/>
                  <a:pt x="4658666" y="1751080"/>
                </a:cubicBezTo>
                <a:lnTo>
                  <a:pt x="5039361" y="2870537"/>
                </a:lnTo>
                <a:cubicBezTo>
                  <a:pt x="4910193" y="2892766"/>
                  <a:pt x="4778822" y="2909788"/>
                  <a:pt x="4646049" y="2921603"/>
                </a:cubicBezTo>
                <a:cubicBezTo>
                  <a:pt x="2666672" y="3096231"/>
                  <a:pt x="863925" y="2034248"/>
                  <a:pt x="0" y="375088"/>
                </a:cubicBezTo>
                <a:lnTo>
                  <a:pt x="1101835" y="200"/>
                </a:lnTo>
                <a:close/>
              </a:path>
            </a:pathLst>
          </a:custGeom>
          <a:solidFill>
            <a:srgbClr val="F9F9F9">
              <a:alpha val="14901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2" name="Google Shape;902;p55"/>
          <p:cNvSpPr/>
          <p:nvPr/>
        </p:nvSpPr>
        <p:spPr>
          <a:xfrm>
            <a:off x="9767810" y="-444003"/>
            <a:ext cx="4509833" cy="3533223"/>
          </a:xfrm>
          <a:custGeom>
            <a:rect b="b" l="l" r="r" t="t"/>
            <a:pathLst>
              <a:path extrusionOk="0" h="3531998" w="4508269">
                <a:moveTo>
                  <a:pt x="3356771" y="3531998"/>
                </a:moveTo>
                <a:cubicBezTo>
                  <a:pt x="3107046" y="2902178"/>
                  <a:pt x="2685096" y="2331636"/>
                  <a:pt x="2100935" y="1898271"/>
                </a:cubicBezTo>
                <a:cubicBezTo>
                  <a:pt x="1516574" y="1464707"/>
                  <a:pt x="848305" y="1226196"/>
                  <a:pt x="173025" y="1169723"/>
                </a:cubicBezTo>
                <a:lnTo>
                  <a:pt x="0" y="0"/>
                </a:lnTo>
                <a:cubicBezTo>
                  <a:pt x="130971" y="1402"/>
                  <a:pt x="263343" y="8211"/>
                  <a:pt x="396116" y="20627"/>
                </a:cubicBezTo>
                <a:cubicBezTo>
                  <a:pt x="2374491" y="205067"/>
                  <a:pt x="3956952" y="1573849"/>
                  <a:pt x="4508270" y="3361376"/>
                </a:cubicBezTo>
                <a:lnTo>
                  <a:pt x="3356971" y="3531798"/>
                </a:lnTo>
                <a:close/>
              </a:path>
            </a:pathLst>
          </a:custGeom>
          <a:solidFill>
            <a:srgbClr val="F9F9F9">
              <a:alpha val="14901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03" name="Google Shape;903;p55"/>
          <p:cNvGrpSpPr/>
          <p:nvPr/>
        </p:nvGrpSpPr>
        <p:grpSpPr>
          <a:xfrm>
            <a:off x="6496584" y="1136227"/>
            <a:ext cx="6683392" cy="6375668"/>
            <a:chOff x="6496050" y="1135679"/>
            <a:chExt cx="6681075" cy="6373457"/>
          </a:xfrm>
        </p:grpSpPr>
        <p:sp>
          <p:nvSpPr>
            <p:cNvPr id="904" name="Google Shape;904;p55"/>
            <p:cNvSpPr/>
            <p:nvPr/>
          </p:nvSpPr>
          <p:spPr>
            <a:xfrm>
              <a:off x="7769880" y="1135679"/>
              <a:ext cx="3825389" cy="1518976"/>
            </a:xfrm>
            <a:custGeom>
              <a:rect b="b" l="l" r="r" t="t"/>
              <a:pathLst>
                <a:path extrusionOk="0" h="1213648" w="3056450">
                  <a:moveTo>
                    <a:pt x="1528226" y="979194"/>
                  </a:moveTo>
                  <a:cubicBezTo>
                    <a:pt x="1830653" y="979194"/>
                    <a:pt x="2113049" y="1065226"/>
                    <a:pt x="2352430" y="1213649"/>
                  </a:cubicBezTo>
                  <a:lnTo>
                    <a:pt x="3056451" y="509627"/>
                  </a:lnTo>
                  <a:cubicBezTo>
                    <a:pt x="2630886" y="189633"/>
                    <a:pt x="2101721" y="0"/>
                    <a:pt x="1528226" y="0"/>
                  </a:cubicBezTo>
                  <a:cubicBezTo>
                    <a:pt x="954730" y="0"/>
                    <a:pt x="425565" y="189633"/>
                    <a:pt x="0" y="509627"/>
                  </a:cubicBezTo>
                  <a:lnTo>
                    <a:pt x="704021" y="1213649"/>
                  </a:lnTo>
                  <a:cubicBezTo>
                    <a:pt x="943566" y="1065226"/>
                    <a:pt x="1225798" y="979194"/>
                    <a:pt x="1528390" y="979194"/>
                  </a:cubicBezTo>
                  <a:close/>
                </a:path>
              </a:pathLst>
            </a:custGeom>
            <a:blipFill rotWithShape="1">
              <a:blip r:embed="rId3">
                <a:alphaModFix/>
              </a:blip>
              <a:tile algn="ctr" flip="none" tx="0" sx="100000" ty="0" sy="100000"/>
            </a:blip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55"/>
            <p:cNvSpPr/>
            <p:nvPr/>
          </p:nvSpPr>
          <p:spPr>
            <a:xfrm>
              <a:off x="6496050" y="2409507"/>
              <a:ext cx="1518976" cy="3825390"/>
            </a:xfrm>
            <a:custGeom>
              <a:rect b="b" l="l" r="r" t="t"/>
              <a:pathLst>
                <a:path extrusionOk="0" h="3056451" w="1213648">
                  <a:moveTo>
                    <a:pt x="979194" y="1528226"/>
                  </a:moveTo>
                  <a:cubicBezTo>
                    <a:pt x="979194" y="1225798"/>
                    <a:pt x="1065062" y="943402"/>
                    <a:pt x="1213649" y="703857"/>
                  </a:cubicBezTo>
                  <a:lnTo>
                    <a:pt x="509627" y="0"/>
                  </a:lnTo>
                  <a:cubicBezTo>
                    <a:pt x="189633" y="425565"/>
                    <a:pt x="0" y="954731"/>
                    <a:pt x="0" y="1528226"/>
                  </a:cubicBezTo>
                  <a:cubicBezTo>
                    <a:pt x="0" y="2101721"/>
                    <a:pt x="189633" y="2630886"/>
                    <a:pt x="509627" y="3056451"/>
                  </a:cubicBezTo>
                  <a:lnTo>
                    <a:pt x="1213649" y="2352430"/>
                  </a:lnTo>
                  <a:cubicBezTo>
                    <a:pt x="1065226" y="2112885"/>
                    <a:pt x="979194" y="1830653"/>
                    <a:pt x="979194" y="1528061"/>
                  </a:cubicBezTo>
                  <a:close/>
                </a:path>
              </a:pathLst>
            </a:custGeom>
            <a:blipFill rotWithShape="1">
              <a:blip r:embed="rId3">
                <a:alphaModFix/>
              </a:blip>
              <a:tile algn="ctr" flip="none" tx="0" sx="100000" ty="0" sy="100000"/>
            </a:blip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55"/>
            <p:cNvSpPr/>
            <p:nvPr/>
          </p:nvSpPr>
          <p:spPr>
            <a:xfrm>
              <a:off x="7769673" y="2409507"/>
              <a:ext cx="5407452" cy="5099629"/>
            </a:xfrm>
            <a:custGeom>
              <a:rect b="b" l="l" r="r" t="t"/>
              <a:pathLst>
                <a:path extrusionOk="0" h="4074556" w="4320504">
                  <a:moveTo>
                    <a:pt x="3666231" y="2911477"/>
                  </a:moveTo>
                  <a:cubicBezTo>
                    <a:pt x="3924493" y="2513166"/>
                    <a:pt x="4074557" y="2038346"/>
                    <a:pt x="4074557" y="1528226"/>
                  </a:cubicBezTo>
                  <a:cubicBezTo>
                    <a:pt x="4074557" y="954731"/>
                    <a:pt x="3884924" y="425565"/>
                    <a:pt x="3564929" y="0"/>
                  </a:cubicBezTo>
                  <a:lnTo>
                    <a:pt x="2860908" y="704021"/>
                  </a:lnTo>
                  <a:cubicBezTo>
                    <a:pt x="3009330" y="943566"/>
                    <a:pt x="3095363" y="1225798"/>
                    <a:pt x="3095363" y="1528390"/>
                  </a:cubicBezTo>
                  <a:cubicBezTo>
                    <a:pt x="3095363" y="1830981"/>
                    <a:pt x="3016555" y="2088750"/>
                    <a:pt x="2879625" y="2321563"/>
                  </a:cubicBezTo>
                  <a:cubicBezTo>
                    <a:pt x="2877983" y="2332235"/>
                    <a:pt x="2876177" y="2343400"/>
                    <a:pt x="2874043" y="2355057"/>
                  </a:cubicBezTo>
                  <a:cubicBezTo>
                    <a:pt x="2786697" y="2837758"/>
                    <a:pt x="3000957" y="3146917"/>
                    <a:pt x="3441955" y="3483987"/>
                  </a:cubicBezTo>
                  <a:cubicBezTo>
                    <a:pt x="2879625" y="3622066"/>
                    <a:pt x="2339788" y="3290742"/>
                    <a:pt x="2126020" y="2976986"/>
                  </a:cubicBezTo>
                  <a:cubicBezTo>
                    <a:pt x="1941805" y="3053003"/>
                    <a:pt x="1740023" y="3095363"/>
                    <a:pt x="1528390" y="3095363"/>
                  </a:cubicBezTo>
                  <a:cubicBezTo>
                    <a:pt x="1225963" y="3095363"/>
                    <a:pt x="943566" y="3009330"/>
                    <a:pt x="704021" y="2860908"/>
                  </a:cubicBezTo>
                  <a:lnTo>
                    <a:pt x="0" y="3564929"/>
                  </a:lnTo>
                  <a:cubicBezTo>
                    <a:pt x="425729" y="3884924"/>
                    <a:pt x="954895" y="4074557"/>
                    <a:pt x="1528390" y="4074557"/>
                  </a:cubicBezTo>
                  <a:cubicBezTo>
                    <a:pt x="1874162" y="4074557"/>
                    <a:pt x="2203679" y="4005436"/>
                    <a:pt x="2504300" y="3880656"/>
                  </a:cubicBezTo>
                  <a:cubicBezTo>
                    <a:pt x="3324399" y="4251876"/>
                    <a:pt x="3862102" y="4033347"/>
                    <a:pt x="4320505" y="3697262"/>
                  </a:cubicBezTo>
                  <a:cubicBezTo>
                    <a:pt x="4320505" y="3697262"/>
                    <a:pt x="3858162" y="3365774"/>
                    <a:pt x="3666067" y="2911641"/>
                  </a:cubicBezTo>
                  <a:close/>
                </a:path>
              </a:pathLst>
            </a:custGeom>
            <a:blipFill rotWithShape="1">
              <a:blip r:embed="rId3">
                <a:alphaModFix/>
              </a:blip>
              <a:tile algn="ctr" flip="none" tx="0" sx="100000" ty="0" sy="100000"/>
            </a:blip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55"/>
            <p:cNvSpPr/>
            <p:nvPr/>
          </p:nvSpPr>
          <p:spPr>
            <a:xfrm>
              <a:off x="8105855" y="2745277"/>
              <a:ext cx="3153850" cy="3153850"/>
            </a:xfrm>
            <a:custGeom>
              <a:rect b="b" l="l" r="r" t="t"/>
              <a:pathLst>
                <a:path extrusionOk="0" h="2519897" w="2519897">
                  <a:moveTo>
                    <a:pt x="2519898" y="1259949"/>
                  </a:moveTo>
                  <a:cubicBezTo>
                    <a:pt x="2519898" y="1955799"/>
                    <a:pt x="1955799" y="2519898"/>
                    <a:pt x="1259949" y="2519898"/>
                  </a:cubicBezTo>
                  <a:cubicBezTo>
                    <a:pt x="564098" y="2519898"/>
                    <a:pt x="0" y="1955800"/>
                    <a:pt x="0" y="1259949"/>
                  </a:cubicBezTo>
                  <a:cubicBezTo>
                    <a:pt x="0" y="564098"/>
                    <a:pt x="564098" y="0"/>
                    <a:pt x="1259949" y="0"/>
                  </a:cubicBezTo>
                  <a:cubicBezTo>
                    <a:pt x="1955799" y="0"/>
                    <a:pt x="2519898" y="564098"/>
                    <a:pt x="2519898" y="1259949"/>
                  </a:cubicBezTo>
                  <a:close/>
                </a:path>
              </a:pathLst>
            </a:custGeom>
            <a:blipFill rotWithShape="1">
              <a:blip r:embed="rId3">
                <a:alphaModFix/>
              </a:blip>
              <a:tile algn="ctr" flip="none" tx="0" sx="100000" ty="0" sy="100000"/>
            </a:blip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08" name="Google Shape;908;p55"/>
          <p:cNvSpPr txBox="1"/>
          <p:nvPr/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</a:pPr>
            <a:r>
              <a:rPr b="0" i="0" lang="pl-PL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 str. </a:t>
            </a:r>
            <a:fld id="{00000000-1234-1234-1234-123412341234}" type="slidenum">
              <a:rPr b="0" i="0" lang="pl-PL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950" u="none" cap="none" strike="noStrike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Obraz zawierający Czcionka, Grafika, logo, tekst&#10;&#10;Opis wygenerowany automatycznie" id="909" name="Google Shape;909;p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901352" y="65464"/>
            <a:ext cx="2129623" cy="921600"/>
          </a:xfrm>
          <a:prstGeom prst="rect">
            <a:avLst/>
          </a:prstGeom>
          <a:noFill/>
          <a:ln>
            <a:noFill/>
          </a:ln>
        </p:spPr>
      </p:pic>
      <p:sp>
        <p:nvSpPr>
          <p:cNvPr id="910" name="Google Shape;910;p55"/>
          <p:cNvSpPr txBox="1"/>
          <p:nvPr/>
        </p:nvSpPr>
        <p:spPr>
          <a:xfrm>
            <a:off x="773144" y="3555490"/>
            <a:ext cx="7143750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l-PL" sz="36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Wprowadzenie </a:t>
            </a:r>
            <a:br>
              <a:rPr b="1" i="0" lang="pl-PL" sz="36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pl-PL" sz="36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systemu RESQL w klasach</a:t>
            </a:r>
            <a:endParaRPr/>
          </a:p>
        </p:txBody>
      </p:sp>
      <p:pic>
        <p:nvPicPr>
          <p:cNvPr id="911" name="Google Shape;911;p5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9418" y="1453309"/>
            <a:ext cx="1508837" cy="1862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5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14"/>
          <p:cNvSpPr txBox="1"/>
          <p:nvPr>
            <p:ph type="ctrTitle"/>
          </p:nvPr>
        </p:nvSpPr>
        <p:spPr>
          <a:xfrm>
            <a:off x="7278130" y="1495172"/>
            <a:ext cx="4487248" cy="1765386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Calibri"/>
              <a:buNone/>
            </a:pPr>
            <a:r>
              <a:rPr lang="pl-PL">
                <a:solidFill>
                  <a:srgbClr val="002060"/>
                </a:solidFill>
              </a:rPr>
              <a:t>RESQL – prezentacja dla Uczniów</a:t>
            </a:r>
            <a:endParaRPr/>
          </a:p>
        </p:txBody>
      </p:sp>
      <p:sp>
        <p:nvSpPr>
          <p:cNvPr id="917" name="Google Shape;917;p14"/>
          <p:cNvSpPr txBox="1"/>
          <p:nvPr>
            <p:ph idx="1" type="subTitle"/>
          </p:nvPr>
        </p:nvSpPr>
        <p:spPr>
          <a:xfrm>
            <a:off x="7278130" y="3494189"/>
            <a:ext cx="4487248" cy="18720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pl-PL">
                <a:solidFill>
                  <a:srgbClr val="002060"/>
                </a:solidFill>
              </a:rPr>
              <a:t>System zapobiegania przemocy RESQL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p15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pl-PL"/>
              <a:t>Podczas lekcji:</a:t>
            </a:r>
            <a:endParaRPr/>
          </a:p>
        </p:txBody>
      </p:sp>
      <p:pic>
        <p:nvPicPr>
          <p:cNvPr id="923" name="Google Shape;923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30000" y="1596232"/>
            <a:ext cx="4869873" cy="4903971"/>
          </a:xfrm>
          <a:prstGeom prst="rect">
            <a:avLst/>
          </a:prstGeom>
          <a:noFill/>
          <a:ln>
            <a:noFill/>
          </a:ln>
        </p:spPr>
      </p:pic>
      <p:sp>
        <p:nvSpPr>
          <p:cNvPr id="924" name="Google Shape;924;p15"/>
          <p:cNvSpPr txBox="1"/>
          <p:nvPr/>
        </p:nvSpPr>
        <p:spPr>
          <a:xfrm>
            <a:off x="392127" y="1560513"/>
            <a:ext cx="6287279" cy="42973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92100" lvl="0" marL="361950" marR="0" rtl="0" algn="l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Font typeface="Arial"/>
              <a:buChar char="•"/>
            </a:pPr>
            <a:r>
              <a:rPr b="1" i="0" lang="pl-PL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Dowiecie się co to jest aplikacja RESQL</a:t>
            </a:r>
            <a:r>
              <a:rPr b="0" i="0" lang="pl-PL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jak działa i na jakie </a:t>
            </a:r>
            <a:br>
              <a:rPr b="0" i="0" lang="pl-PL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pl-PL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potrzeby odpowiada.</a:t>
            </a:r>
            <a:endParaRPr/>
          </a:p>
          <a:p>
            <a:pPr indent="-292100" lvl="0" marL="361950" marR="0" rtl="0" algn="l">
              <a:lnSpc>
                <a:spcPct val="122222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2500"/>
              <a:buFont typeface="Arial"/>
              <a:buChar char="•"/>
            </a:pPr>
            <a:r>
              <a:rPr b="1" i="0" lang="pl-PL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Dowiecie się jak zainstalować aplikacje na telefonie</a:t>
            </a:r>
            <a:r>
              <a:rPr b="0" i="0" lang="pl-PL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  <a:p>
            <a:pPr indent="-292100" lvl="0" marL="361950" marR="0" rtl="0" algn="l">
              <a:lnSpc>
                <a:spcPct val="122222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2500"/>
              <a:buFont typeface="Arial"/>
              <a:buChar char="•"/>
            </a:pPr>
            <a:r>
              <a:rPr b="1" i="0" lang="pl-PL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Zainstalujecie aplikacje na swoich telefonach </a:t>
            </a:r>
            <a:r>
              <a:rPr b="0" i="0" lang="pl-PL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lub możecie to zrobić w domu.</a:t>
            </a:r>
            <a:endParaRPr/>
          </a:p>
          <a:p>
            <a:pPr indent="-292100" lvl="0" marL="361950" marR="0" rtl="0" algn="l">
              <a:lnSpc>
                <a:spcPct val="122222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2500"/>
              <a:buFont typeface="Arial"/>
              <a:buChar char="•"/>
            </a:pPr>
            <a:r>
              <a:rPr b="1" i="0" lang="pl-PL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Poznacie zasady zgłaszania przemocy rówieśniczej i innych ważnych problemów.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92100" lvl="0" marL="361950" marR="0" rtl="0" algn="l">
              <a:lnSpc>
                <a:spcPct val="122222"/>
              </a:lnSpc>
              <a:spcBef>
                <a:spcPts val="1200"/>
              </a:spcBef>
              <a:spcAft>
                <a:spcPts val="1200"/>
              </a:spcAft>
              <a:buClr>
                <a:schemeClr val="accent2"/>
              </a:buClr>
              <a:buSzPts val="2500"/>
              <a:buFont typeface="Arial"/>
              <a:buChar char="•"/>
            </a:pPr>
            <a:r>
              <a:rPr b="0" i="0" lang="pl-PL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Porozmawiamy jeszcze o </a:t>
            </a:r>
            <a:r>
              <a:rPr b="1" i="0" lang="pl-PL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przemocy rówieśniczej i sposobach reagowania </a:t>
            </a:r>
            <a:r>
              <a:rPr b="0" i="0" lang="pl-PL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na lekcjach wychowawczych.</a:t>
            </a:r>
            <a:endParaRPr/>
          </a:p>
        </p:txBody>
      </p:sp>
      <p:grpSp>
        <p:nvGrpSpPr>
          <p:cNvPr id="925" name="Google Shape;925;p15"/>
          <p:cNvGrpSpPr/>
          <p:nvPr/>
        </p:nvGrpSpPr>
        <p:grpSpPr>
          <a:xfrm>
            <a:off x="4955880" y="-444003"/>
            <a:ext cx="9321762" cy="9532410"/>
            <a:chOff x="4955880" y="-444003"/>
            <a:chExt cx="9321762" cy="9532410"/>
          </a:xfrm>
        </p:grpSpPr>
        <p:grpSp>
          <p:nvGrpSpPr>
            <p:cNvPr id="926" name="Google Shape;926;p15"/>
            <p:cNvGrpSpPr/>
            <p:nvPr/>
          </p:nvGrpSpPr>
          <p:grpSpPr>
            <a:xfrm>
              <a:off x="6496584" y="1136227"/>
              <a:ext cx="6683392" cy="6375667"/>
              <a:chOff x="6496050" y="1135679"/>
              <a:chExt cx="6681075" cy="6373457"/>
            </a:xfrm>
          </p:grpSpPr>
          <p:sp>
            <p:nvSpPr>
              <p:cNvPr id="927" name="Google Shape;927;p15"/>
              <p:cNvSpPr/>
              <p:nvPr/>
            </p:nvSpPr>
            <p:spPr>
              <a:xfrm>
                <a:off x="7769880" y="1135679"/>
                <a:ext cx="3825389" cy="1518976"/>
              </a:xfrm>
              <a:custGeom>
                <a:rect b="b" l="l" r="r" t="t"/>
                <a:pathLst>
                  <a:path extrusionOk="0" h="1213648" w="3056450">
                    <a:moveTo>
                      <a:pt x="1528226" y="979194"/>
                    </a:moveTo>
                    <a:cubicBezTo>
                      <a:pt x="1830653" y="979194"/>
                      <a:pt x="2113049" y="1065226"/>
                      <a:pt x="2352430" y="1213649"/>
                    </a:cubicBezTo>
                    <a:lnTo>
                      <a:pt x="3056451" y="509627"/>
                    </a:lnTo>
                    <a:cubicBezTo>
                      <a:pt x="2630886" y="189633"/>
                      <a:pt x="2101721" y="0"/>
                      <a:pt x="1528226" y="0"/>
                    </a:cubicBezTo>
                    <a:cubicBezTo>
                      <a:pt x="954730" y="0"/>
                      <a:pt x="425565" y="189633"/>
                      <a:pt x="0" y="509627"/>
                    </a:cubicBezTo>
                    <a:lnTo>
                      <a:pt x="704021" y="1213649"/>
                    </a:lnTo>
                    <a:cubicBezTo>
                      <a:pt x="943566" y="1065226"/>
                      <a:pt x="1225798" y="979194"/>
                      <a:pt x="1528390" y="979194"/>
                    </a:cubicBez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8" name="Google Shape;928;p15"/>
              <p:cNvSpPr/>
              <p:nvPr/>
            </p:nvSpPr>
            <p:spPr>
              <a:xfrm>
                <a:off x="6496050" y="2409507"/>
                <a:ext cx="1518976" cy="3825390"/>
              </a:xfrm>
              <a:custGeom>
                <a:rect b="b" l="l" r="r" t="t"/>
                <a:pathLst>
                  <a:path extrusionOk="0" h="3056451" w="1213648">
                    <a:moveTo>
                      <a:pt x="979194" y="1528226"/>
                    </a:moveTo>
                    <a:cubicBezTo>
                      <a:pt x="979194" y="1225798"/>
                      <a:pt x="1065062" y="943402"/>
                      <a:pt x="1213649" y="703857"/>
                    </a:cubicBezTo>
                    <a:lnTo>
                      <a:pt x="509627" y="0"/>
                    </a:lnTo>
                    <a:cubicBezTo>
                      <a:pt x="189633" y="425565"/>
                      <a:pt x="0" y="954731"/>
                      <a:pt x="0" y="1528226"/>
                    </a:cubicBezTo>
                    <a:cubicBezTo>
                      <a:pt x="0" y="2101721"/>
                      <a:pt x="189633" y="2630886"/>
                      <a:pt x="509627" y="3056451"/>
                    </a:cubicBezTo>
                    <a:lnTo>
                      <a:pt x="1213649" y="2352430"/>
                    </a:lnTo>
                    <a:cubicBezTo>
                      <a:pt x="1065226" y="2112885"/>
                      <a:pt x="979194" y="1830653"/>
                      <a:pt x="979194" y="1528061"/>
                    </a:cubicBez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9" name="Google Shape;929;p15"/>
              <p:cNvSpPr/>
              <p:nvPr/>
            </p:nvSpPr>
            <p:spPr>
              <a:xfrm>
                <a:off x="7769673" y="2409507"/>
                <a:ext cx="5407452" cy="5099629"/>
              </a:xfrm>
              <a:custGeom>
                <a:rect b="b" l="l" r="r" t="t"/>
                <a:pathLst>
                  <a:path extrusionOk="0" h="4074556" w="4320504">
                    <a:moveTo>
                      <a:pt x="3666231" y="2911477"/>
                    </a:moveTo>
                    <a:cubicBezTo>
                      <a:pt x="3924493" y="2513166"/>
                      <a:pt x="4074557" y="2038346"/>
                      <a:pt x="4074557" y="1528226"/>
                    </a:cubicBezTo>
                    <a:cubicBezTo>
                      <a:pt x="4074557" y="954731"/>
                      <a:pt x="3884924" y="425565"/>
                      <a:pt x="3564929" y="0"/>
                    </a:cubicBezTo>
                    <a:lnTo>
                      <a:pt x="2860908" y="704021"/>
                    </a:lnTo>
                    <a:cubicBezTo>
                      <a:pt x="3009330" y="943566"/>
                      <a:pt x="3095363" y="1225798"/>
                      <a:pt x="3095363" y="1528390"/>
                    </a:cubicBezTo>
                    <a:cubicBezTo>
                      <a:pt x="3095363" y="1830981"/>
                      <a:pt x="3016555" y="2088750"/>
                      <a:pt x="2879625" y="2321563"/>
                    </a:cubicBezTo>
                    <a:cubicBezTo>
                      <a:pt x="2877983" y="2332235"/>
                      <a:pt x="2876177" y="2343400"/>
                      <a:pt x="2874043" y="2355057"/>
                    </a:cubicBezTo>
                    <a:cubicBezTo>
                      <a:pt x="2786697" y="2837758"/>
                      <a:pt x="3000957" y="3146917"/>
                      <a:pt x="3441955" y="3483987"/>
                    </a:cubicBezTo>
                    <a:cubicBezTo>
                      <a:pt x="2879625" y="3622066"/>
                      <a:pt x="2339788" y="3290742"/>
                      <a:pt x="2126020" y="2976986"/>
                    </a:cubicBezTo>
                    <a:cubicBezTo>
                      <a:pt x="1941805" y="3053003"/>
                      <a:pt x="1740023" y="3095363"/>
                      <a:pt x="1528390" y="3095363"/>
                    </a:cubicBezTo>
                    <a:cubicBezTo>
                      <a:pt x="1225963" y="3095363"/>
                      <a:pt x="943566" y="3009330"/>
                      <a:pt x="704021" y="2860908"/>
                    </a:cubicBezTo>
                    <a:lnTo>
                      <a:pt x="0" y="3564929"/>
                    </a:lnTo>
                    <a:cubicBezTo>
                      <a:pt x="425729" y="3884924"/>
                      <a:pt x="954895" y="4074557"/>
                      <a:pt x="1528390" y="4074557"/>
                    </a:cubicBezTo>
                    <a:cubicBezTo>
                      <a:pt x="1874162" y="4074557"/>
                      <a:pt x="2203679" y="4005436"/>
                      <a:pt x="2504300" y="3880656"/>
                    </a:cubicBezTo>
                    <a:cubicBezTo>
                      <a:pt x="3324399" y="4251876"/>
                      <a:pt x="3862102" y="4033347"/>
                      <a:pt x="4320505" y="3697262"/>
                    </a:cubicBezTo>
                    <a:cubicBezTo>
                      <a:pt x="4320505" y="3697262"/>
                      <a:pt x="3858162" y="3365774"/>
                      <a:pt x="3666067" y="2911641"/>
                    </a:cubicBez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0" name="Google Shape;930;p15"/>
              <p:cNvSpPr/>
              <p:nvPr/>
            </p:nvSpPr>
            <p:spPr>
              <a:xfrm>
                <a:off x="8105855" y="2745277"/>
                <a:ext cx="3153850" cy="3153850"/>
              </a:xfrm>
              <a:custGeom>
                <a:rect b="b" l="l" r="r" t="t"/>
                <a:pathLst>
                  <a:path extrusionOk="0" h="2519897" w="2519897">
                    <a:moveTo>
                      <a:pt x="2519898" y="1259949"/>
                    </a:moveTo>
                    <a:cubicBezTo>
                      <a:pt x="2519898" y="1955799"/>
                      <a:pt x="1955799" y="2519898"/>
                      <a:pt x="1259949" y="2519898"/>
                    </a:cubicBezTo>
                    <a:cubicBezTo>
                      <a:pt x="564098" y="2519898"/>
                      <a:pt x="0" y="1955800"/>
                      <a:pt x="0" y="1259949"/>
                    </a:cubicBezTo>
                    <a:cubicBezTo>
                      <a:pt x="0" y="564098"/>
                      <a:pt x="564098" y="0"/>
                      <a:pt x="1259949" y="0"/>
                    </a:cubicBezTo>
                    <a:cubicBezTo>
                      <a:pt x="1955799" y="0"/>
                      <a:pt x="2519898" y="564098"/>
                      <a:pt x="2519898" y="1259949"/>
                    </a:cubicBez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31" name="Google Shape;931;p15"/>
            <p:cNvSpPr/>
            <p:nvPr/>
          </p:nvSpPr>
          <p:spPr>
            <a:xfrm>
              <a:off x="4955880" y="-84009"/>
              <a:ext cx="3222511" cy="4802314"/>
            </a:xfrm>
            <a:custGeom>
              <a:rect b="b" l="l" r="r" t="t"/>
              <a:pathLst>
                <a:path extrusionOk="0" h="4800649" w="3221394">
                  <a:moveTo>
                    <a:pt x="3221394" y="1130472"/>
                  </a:moveTo>
                  <a:cubicBezTo>
                    <a:pt x="2617408" y="1437471"/>
                    <a:pt x="2088519" y="1910687"/>
                    <a:pt x="1711228" y="2532497"/>
                  </a:cubicBezTo>
                  <a:cubicBezTo>
                    <a:pt x="1333737" y="3154507"/>
                    <a:pt x="1158308" y="3842002"/>
                    <a:pt x="1164716" y="4519684"/>
                  </a:cubicBezTo>
                  <a:lnTo>
                    <a:pt x="16221" y="4800650"/>
                  </a:lnTo>
                  <a:cubicBezTo>
                    <a:pt x="5407" y="4670080"/>
                    <a:pt x="0" y="4537708"/>
                    <a:pt x="0" y="4404334"/>
                  </a:cubicBezTo>
                  <a:cubicBezTo>
                    <a:pt x="0" y="2417347"/>
                    <a:pt x="1216183" y="714731"/>
                    <a:pt x="2944834" y="0"/>
                  </a:cubicBezTo>
                  <a:lnTo>
                    <a:pt x="3221394" y="1130472"/>
                  </a:lnTo>
                  <a:close/>
                </a:path>
              </a:pathLst>
            </a:custGeom>
            <a:solidFill>
              <a:schemeClr val="accent1">
                <a:alpha val="4705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15"/>
            <p:cNvSpPr/>
            <p:nvPr/>
          </p:nvSpPr>
          <p:spPr>
            <a:xfrm>
              <a:off x="5492764" y="6147059"/>
              <a:ext cx="5041108" cy="2941348"/>
            </a:xfrm>
            <a:custGeom>
              <a:rect b="b" l="l" r="r" t="t"/>
              <a:pathLst>
                <a:path extrusionOk="0" h="2940329" w="5039361">
                  <a:moveTo>
                    <a:pt x="1101835" y="0"/>
                  </a:moveTo>
                  <a:cubicBezTo>
                    <a:pt x="1460702" y="574748"/>
                    <a:pt x="1978576" y="1059980"/>
                    <a:pt x="2631226" y="1381198"/>
                  </a:cubicBezTo>
                  <a:cubicBezTo>
                    <a:pt x="3284076" y="1702616"/>
                    <a:pt x="3984187" y="1816965"/>
                    <a:pt x="4658666" y="1751080"/>
                  </a:cubicBezTo>
                  <a:lnTo>
                    <a:pt x="5039361" y="2870537"/>
                  </a:lnTo>
                  <a:cubicBezTo>
                    <a:pt x="4910193" y="2892766"/>
                    <a:pt x="4778822" y="2909788"/>
                    <a:pt x="4646049" y="2921603"/>
                  </a:cubicBezTo>
                  <a:cubicBezTo>
                    <a:pt x="2666672" y="3096231"/>
                    <a:pt x="863925" y="2034248"/>
                    <a:pt x="0" y="375088"/>
                  </a:cubicBezTo>
                  <a:lnTo>
                    <a:pt x="1101835" y="200"/>
                  </a:lnTo>
                  <a:close/>
                </a:path>
              </a:pathLst>
            </a:custGeom>
            <a:solidFill>
              <a:schemeClr val="accent1">
                <a:alpha val="4705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15"/>
            <p:cNvSpPr/>
            <p:nvPr/>
          </p:nvSpPr>
          <p:spPr>
            <a:xfrm>
              <a:off x="9767810" y="-444003"/>
              <a:ext cx="4509832" cy="3533223"/>
            </a:xfrm>
            <a:custGeom>
              <a:rect b="b" l="l" r="r" t="t"/>
              <a:pathLst>
                <a:path extrusionOk="0" h="3531998" w="4508269">
                  <a:moveTo>
                    <a:pt x="3356771" y="3531998"/>
                  </a:moveTo>
                  <a:cubicBezTo>
                    <a:pt x="3107046" y="2902178"/>
                    <a:pt x="2685096" y="2331636"/>
                    <a:pt x="2100935" y="1898271"/>
                  </a:cubicBezTo>
                  <a:cubicBezTo>
                    <a:pt x="1516574" y="1464707"/>
                    <a:pt x="848305" y="1226196"/>
                    <a:pt x="173025" y="1169723"/>
                  </a:cubicBezTo>
                  <a:lnTo>
                    <a:pt x="0" y="0"/>
                  </a:lnTo>
                  <a:cubicBezTo>
                    <a:pt x="130971" y="1402"/>
                    <a:pt x="263343" y="8211"/>
                    <a:pt x="396116" y="20627"/>
                  </a:cubicBezTo>
                  <a:cubicBezTo>
                    <a:pt x="2374491" y="205067"/>
                    <a:pt x="3956952" y="1573849"/>
                    <a:pt x="4508270" y="3361376"/>
                  </a:cubicBezTo>
                  <a:lnTo>
                    <a:pt x="3356971" y="3531798"/>
                  </a:lnTo>
                  <a:close/>
                </a:path>
              </a:pathLst>
            </a:custGeom>
            <a:solidFill>
              <a:schemeClr val="accent1">
                <a:alpha val="4705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7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p1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t/>
            </a:r>
            <a:endParaRPr b="0" i="0" sz="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39" name="Google Shape;939;p1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7668" y="4157001"/>
            <a:ext cx="1658232" cy="1560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940" name="Google Shape;940;p1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7668" y="1572232"/>
            <a:ext cx="1658232" cy="1560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941" name="Google Shape;941;p1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91220" y="412490"/>
            <a:ext cx="8004742" cy="6248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942" name="Google Shape;942;p1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901352" y="85725"/>
            <a:ext cx="2128723" cy="921210"/>
          </a:xfrm>
          <a:prstGeom prst="rect">
            <a:avLst/>
          </a:prstGeom>
          <a:noFill/>
          <a:ln>
            <a:noFill/>
          </a:ln>
        </p:spPr>
      </p:pic>
      <p:sp>
        <p:nvSpPr>
          <p:cNvPr id="943" name="Google Shape;943;p122"/>
          <p:cNvSpPr txBox="1"/>
          <p:nvPr/>
        </p:nvSpPr>
        <p:spPr>
          <a:xfrm>
            <a:off x="447346" y="2193134"/>
            <a:ext cx="179652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pl-PL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APLIKACJA</a:t>
            </a:r>
            <a:endParaRPr b="1" i="0" sz="20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4" name="Google Shape;944;p122"/>
          <p:cNvSpPr txBox="1"/>
          <p:nvPr/>
        </p:nvSpPr>
        <p:spPr>
          <a:xfrm>
            <a:off x="374257" y="4614181"/>
            <a:ext cx="194270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pl-PL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PANEL</a:t>
            </a:r>
            <a:br>
              <a:rPr b="1" i="0" lang="pl-PL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pl-PL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INTERWENTA</a:t>
            </a:r>
            <a:endParaRPr/>
          </a:p>
        </p:txBody>
      </p:sp>
      <p:sp>
        <p:nvSpPr>
          <p:cNvPr id="945" name="Google Shape;945;p122"/>
          <p:cNvSpPr txBox="1"/>
          <p:nvPr>
            <p:ph type="title"/>
          </p:nvPr>
        </p:nvSpPr>
        <p:spPr>
          <a:xfrm>
            <a:off x="396000" y="895454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b="1" i="0" lang="pl-PL" sz="2000" u="none" cap="none" strike="noStrike">
                <a:solidFill>
                  <a:srgbClr val="00497E"/>
                </a:solidFill>
                <a:latin typeface="Calibri"/>
                <a:ea typeface="Calibri"/>
                <a:cs typeface="Calibri"/>
                <a:sym typeface="Calibri"/>
              </a:rPr>
              <a:t>Jak to działa?</a:t>
            </a:r>
            <a:endParaRPr b="1" i="0" sz="2000" u="none" cap="none" strike="noStrike">
              <a:solidFill>
                <a:srgbClr val="00497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46" name="Google Shape;946;p122"/>
          <p:cNvCxnSpPr/>
          <p:nvPr/>
        </p:nvCxnSpPr>
        <p:spPr>
          <a:xfrm>
            <a:off x="1059443" y="412490"/>
            <a:ext cx="0" cy="21600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47" name="Google Shape;947;p122"/>
          <p:cNvCxnSpPr/>
          <p:nvPr/>
        </p:nvCxnSpPr>
        <p:spPr>
          <a:xfrm rot="10800000">
            <a:off x="834554" y="3644961"/>
            <a:ext cx="1022112" cy="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" name="Google Shape;269;p72"/>
          <p:cNvGrpSpPr/>
          <p:nvPr/>
        </p:nvGrpSpPr>
        <p:grpSpPr>
          <a:xfrm>
            <a:off x="741492" y="1009479"/>
            <a:ext cx="11182575" cy="5583176"/>
            <a:chOff x="741492" y="1009479"/>
            <a:chExt cx="11182575" cy="5583176"/>
          </a:xfrm>
        </p:grpSpPr>
        <p:pic>
          <p:nvPicPr>
            <p:cNvPr descr="https://lh5.googleusercontent.com/Wj2zY9-zzKrfuYyn8eKG0j7QoKsHZTFfJLwNueyVBA7F9YDXzfWCY0dOLadS8klQwCCfHXwGloH_3u3FWdEJ9478NfncOBaRG0W3Ci1Er7gqR8aCQACmcKEIamFwzIPgkkvTkjM=s0" id="270" name="Google Shape;270;p7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610435" y="1445179"/>
              <a:ext cx="1009935" cy="10099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1" name="Google Shape;271;p7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136878" y="2656428"/>
              <a:ext cx="1829606" cy="356689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2" name="Google Shape;272;p72"/>
            <p:cNvSpPr txBox="1"/>
            <p:nvPr/>
          </p:nvSpPr>
          <p:spPr>
            <a:xfrm>
              <a:off x="741492" y="6223322"/>
              <a:ext cx="2670847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1" i="0" lang="pl-PL" sz="1800" u="none" cap="none" strike="noStrike">
                  <a:solidFill>
                    <a:srgbClr val="00497E"/>
                  </a:solidFill>
                  <a:latin typeface="Arial"/>
                  <a:ea typeface="Arial"/>
                  <a:cs typeface="Arial"/>
                  <a:sym typeface="Arial"/>
                </a:rPr>
                <a:t>Aplikacja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73" name="Google Shape;273;p7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2799388" y="2796363"/>
              <a:ext cx="5898045" cy="305215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4" name="Google Shape;274;p72"/>
            <p:cNvSpPr txBox="1"/>
            <p:nvPr/>
          </p:nvSpPr>
          <p:spPr>
            <a:xfrm>
              <a:off x="4586818" y="6223323"/>
              <a:ext cx="2943657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2286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1" i="0" lang="pl-PL" sz="1800" u="none" cap="none" strike="noStrike">
                  <a:solidFill>
                    <a:srgbClr val="00497E"/>
                  </a:solidFill>
                  <a:latin typeface="Arial"/>
                  <a:ea typeface="Arial"/>
                  <a:cs typeface="Arial"/>
                  <a:sym typeface="Arial"/>
                </a:rPr>
                <a:t>Panel Interwenta</a:t>
              </a:r>
              <a:endParaRPr b="1" i="0" sz="1800" u="none" cap="none" strike="noStrike">
                <a:solidFill>
                  <a:srgbClr val="00497E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75" name="Google Shape;275;p72"/>
            <p:cNvPicPr preferRelativeResize="0"/>
            <p:nvPr/>
          </p:nvPicPr>
          <p:blipFill rotWithShape="1">
            <a:blip r:embed="rId6">
              <a:alphaModFix/>
            </a:blip>
            <a:srcRect b="0" l="10236" r="3499" t="0"/>
            <a:stretch/>
          </p:blipFill>
          <p:spPr>
            <a:xfrm>
              <a:off x="8429500" y="1009479"/>
              <a:ext cx="3494567" cy="498591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6" name="Google Shape;276;p72"/>
            <p:cNvSpPr txBox="1"/>
            <p:nvPr/>
          </p:nvSpPr>
          <p:spPr>
            <a:xfrm>
              <a:off x="8704955" y="6223322"/>
              <a:ext cx="2943657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22860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1" i="0" lang="pl-PL" sz="1800" u="none" cap="none" strike="noStrike">
                  <a:solidFill>
                    <a:srgbClr val="00497E"/>
                  </a:solidFill>
                  <a:latin typeface="Arial"/>
                  <a:ea typeface="Arial"/>
                  <a:cs typeface="Arial"/>
                  <a:sym typeface="Arial"/>
                </a:rPr>
                <a:t>Podręcznik</a:t>
              </a:r>
              <a:endParaRPr b="1" i="0" sz="1800" u="none" cap="none" strike="noStrike">
                <a:solidFill>
                  <a:srgbClr val="00497E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7" name="Google Shape;277;p72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r>
              <a:rPr lang="pl-PL"/>
              <a:t>Z czego składa się RESQL?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2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p123"/>
          <p:cNvSpPr/>
          <p:nvPr/>
        </p:nvSpPr>
        <p:spPr>
          <a:xfrm>
            <a:off x="-12256" y="0"/>
            <a:ext cx="12192000" cy="6858000"/>
          </a:xfrm>
          <a:prstGeom prst="rect">
            <a:avLst/>
          </a:prstGeom>
          <a:solidFill>
            <a:srgbClr val="00243F"/>
          </a:solidFill>
          <a:ln cap="flat" cmpd="sng" w="127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l-PL" sz="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954" name="Google Shape;954;p123"/>
          <p:cNvSpPr txBox="1"/>
          <p:nvPr/>
        </p:nvSpPr>
        <p:spPr>
          <a:xfrm>
            <a:off x="1232992" y="396875"/>
            <a:ext cx="8497862" cy="6334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libri"/>
              <a:buNone/>
            </a:pPr>
            <a:r>
              <a:t/>
            </a:r>
            <a:endParaRPr b="1" i="0" sz="32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5" name="Google Shape;955;p123"/>
          <p:cNvSpPr txBox="1"/>
          <p:nvPr/>
        </p:nvSpPr>
        <p:spPr>
          <a:xfrm>
            <a:off x="1403113" y="242888"/>
            <a:ext cx="10959008" cy="6334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libri"/>
              <a:buNone/>
            </a:pPr>
            <a:r>
              <a:t/>
            </a:r>
            <a:endParaRPr b="1" i="0" sz="28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6" name="Google Shape;956;p123"/>
          <p:cNvSpPr txBox="1"/>
          <p:nvPr>
            <p:ph type="title"/>
          </p:nvPr>
        </p:nvSpPr>
        <p:spPr>
          <a:xfrm>
            <a:off x="423054" y="683901"/>
            <a:ext cx="9215942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libri"/>
              <a:buNone/>
            </a:pPr>
            <a:r>
              <a:rPr lang="pl-PL" sz="2800">
                <a:solidFill>
                  <a:schemeClr val="accent2"/>
                </a:solidFill>
              </a:rPr>
              <a:t>Film - </a:t>
            </a:r>
            <a:r>
              <a:rPr lang="pl-PL" sz="2800" u="sng">
                <a:solidFill>
                  <a:schemeClr val="accent2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RESQL</a:t>
            </a:r>
            <a:r>
              <a:rPr lang="pl-PL" sz="2800">
                <a:solidFill>
                  <a:schemeClr val="accent2"/>
                </a:solidFill>
              </a:rPr>
              <a:t>  </a:t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957" name="Google Shape;957;p123"/>
          <p:cNvSpPr txBox="1"/>
          <p:nvPr>
            <p:ph idx="1" type="body"/>
          </p:nvPr>
        </p:nvSpPr>
        <p:spPr>
          <a:xfrm>
            <a:off x="596767" y="1484313"/>
            <a:ext cx="9818315" cy="46754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28575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497E"/>
              </a:buClr>
              <a:buSzPts val="1800"/>
              <a:buFont typeface="Arial"/>
              <a:buNone/>
            </a:pPr>
            <a:r>
              <a:t/>
            </a:r>
            <a:endParaRPr b="1" i="0" sz="2800" u="none" cap="none" strike="noStrike">
              <a:solidFill>
                <a:srgbClr val="00497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497E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00497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497E"/>
              </a:buClr>
              <a:buSzPts val="1800"/>
              <a:buNone/>
            </a:pPr>
            <a:r>
              <a:t/>
            </a:r>
            <a:endParaRPr b="1" i="0" sz="1800" u="none" cap="none" strike="noStrike">
              <a:solidFill>
                <a:srgbClr val="00497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t/>
            </a:r>
            <a:endParaRPr sz="2400"/>
          </a:p>
          <a:p>
            <a:pPr indent="-171450" lvl="0" marL="28575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t/>
            </a:r>
            <a:endParaRPr sz="2400"/>
          </a:p>
          <a:p>
            <a:pPr indent="-171450" lvl="0" marL="28575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t/>
            </a:r>
            <a:endParaRPr sz="2400"/>
          </a:p>
        </p:txBody>
      </p:sp>
      <p:pic>
        <p:nvPicPr>
          <p:cNvPr id="958" name="Google Shape;958;p1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15051" y="1346235"/>
            <a:ext cx="8961897" cy="50418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2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p16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pl-PL"/>
              <a:t>Na jakie problemy odpowiada RESQL?</a:t>
            </a:r>
            <a:endParaRPr/>
          </a:p>
        </p:txBody>
      </p:sp>
      <p:sp>
        <p:nvSpPr>
          <p:cNvPr id="964" name="Google Shape;964;p16"/>
          <p:cNvSpPr/>
          <p:nvPr/>
        </p:nvSpPr>
        <p:spPr>
          <a:xfrm>
            <a:off x="8444223" y="3830516"/>
            <a:ext cx="3623964" cy="1200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l-PL" sz="1800" u="none" cap="none" strike="noStrik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REAGOWANIE NA PRZEMOC</a:t>
            </a:r>
            <a:br>
              <a:rPr b="0" i="0" lang="pl-PL" sz="1800" u="none" cap="none" strike="noStrik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pl-PL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RESQL: – pozwala w bezpieczny </a:t>
            </a:r>
            <a:br>
              <a:rPr b="0" i="0" lang="pl-PL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pl-PL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 anonimowy sposób szukać skutecznej pomocy.</a:t>
            </a:r>
            <a:endParaRPr/>
          </a:p>
        </p:txBody>
      </p:sp>
      <p:sp>
        <p:nvSpPr>
          <p:cNvPr id="965" name="Google Shape;965;p16"/>
          <p:cNvSpPr/>
          <p:nvPr/>
        </p:nvSpPr>
        <p:spPr>
          <a:xfrm>
            <a:off x="122195" y="3830516"/>
            <a:ext cx="3623964" cy="14772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28"/>
              <a:buFont typeface="Arial"/>
              <a:buNone/>
            </a:pPr>
            <a:r>
              <a:rPr b="1" i="0" lang="pl-PL" sz="1800" u="none" cap="none" strike="noStrik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POTRZEBA ANONIMOWOŚCI</a:t>
            </a:r>
            <a:br>
              <a:rPr b="0" i="0" lang="pl-PL" sz="1800" u="none" cap="none" strike="noStrik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pl-PL" sz="1800" u="none" cap="none" strike="noStrik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Czasami chcemy być anonimowi, </a:t>
            </a:r>
            <a:br>
              <a:rPr b="0" i="0" lang="pl-PL" sz="1800" u="none" cap="none" strike="noStrik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pl-PL" sz="1800" u="none" cap="none" strike="noStrik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a jednocześnie nie chcemy przechodzić obojętnie wobec tego co się stało. 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6" name="Google Shape;966;p16"/>
          <p:cNvSpPr/>
          <p:nvPr/>
        </p:nvSpPr>
        <p:spPr>
          <a:xfrm>
            <a:off x="396001" y="2489262"/>
            <a:ext cx="3350158" cy="9232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28"/>
              <a:buFont typeface="Arial"/>
              <a:buNone/>
            </a:pPr>
            <a:r>
              <a:rPr b="1" i="0" lang="pl-PL" sz="1800" u="none" cap="none" strike="noStrik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BRAK PEWNOŚCI</a:t>
            </a:r>
            <a:endParaRPr/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28"/>
              <a:buFont typeface="Arial"/>
              <a:buNone/>
            </a:pPr>
            <a:r>
              <a:rPr b="0" i="0" lang="pl-PL" sz="1800" u="none" cap="none" strike="noStrik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Nie zawsze jest dla nas oczywiste, czy to co się dzieje jest przemocą.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7" name="Google Shape;967;p16"/>
          <p:cNvSpPr/>
          <p:nvPr/>
        </p:nvSpPr>
        <p:spPr>
          <a:xfrm>
            <a:off x="8444223" y="2735483"/>
            <a:ext cx="3562494" cy="646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28"/>
              <a:buFont typeface="Arial"/>
              <a:buNone/>
            </a:pPr>
            <a:r>
              <a:rPr b="1" i="0" lang="pl-PL" sz="1800" u="none" cap="none" strike="noStrik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WIEDZA I EDUKACJA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28"/>
              <a:buFont typeface="Arial"/>
              <a:buNone/>
            </a:pPr>
            <a:r>
              <a:rPr b="0" i="0" lang="pl-PL" sz="1800" u="none" cap="none" strike="noStrik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Czasami nie wiemy</a:t>
            </a:r>
            <a:r>
              <a:rPr b="0" i="0" lang="pl-PL" sz="1800" u="none" cap="none" strike="noStrik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pl-PL" sz="1800" u="none" cap="none" strike="noStrik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jak zareagować.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68" name="Google Shape;968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46158" y="1301161"/>
            <a:ext cx="5183134" cy="475176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69" name="Google Shape;969;p16"/>
          <p:cNvCxnSpPr/>
          <p:nvPr/>
        </p:nvCxnSpPr>
        <p:spPr>
          <a:xfrm>
            <a:off x="8540478" y="3608353"/>
            <a:ext cx="3077425" cy="0"/>
          </a:xfrm>
          <a:prstGeom prst="straightConnector1">
            <a:avLst/>
          </a:prstGeom>
          <a:noFill/>
          <a:ln cap="flat" cmpd="sng" w="28575">
            <a:solidFill>
              <a:srgbClr val="23B6D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70" name="Google Shape;970;p16"/>
          <p:cNvCxnSpPr/>
          <p:nvPr/>
        </p:nvCxnSpPr>
        <p:spPr>
          <a:xfrm>
            <a:off x="572478" y="3608353"/>
            <a:ext cx="3077425" cy="0"/>
          </a:xfrm>
          <a:prstGeom prst="straightConnector1">
            <a:avLst/>
          </a:prstGeom>
          <a:noFill/>
          <a:ln cap="flat" cmpd="sng" w="28575">
            <a:solidFill>
              <a:srgbClr val="23B6D0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971" name="Google Shape;971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18366" y="5384133"/>
            <a:ext cx="905598" cy="1061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972" name="Google Shape;972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675093" y="1412541"/>
            <a:ext cx="948871" cy="990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973" name="Google Shape;973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392297" y="1426272"/>
            <a:ext cx="1041789" cy="976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974" name="Google Shape;974;p1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444223" y="5277421"/>
            <a:ext cx="1168090" cy="1168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5" name="Google Shape;975;p1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984444" y="2454228"/>
            <a:ext cx="2007186" cy="21342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9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p124"/>
          <p:cNvSpPr txBox="1"/>
          <p:nvPr>
            <p:ph type="title"/>
          </p:nvPr>
        </p:nvSpPr>
        <p:spPr>
          <a:xfrm>
            <a:off x="396000" y="814335"/>
            <a:ext cx="10083505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r>
              <a:rPr lang="pl-PL"/>
              <a:t>Kiedy szukam pomocy, a kiedy jestem skarżypytą/donosicielem?</a:t>
            </a:r>
            <a:endParaRPr/>
          </a:p>
        </p:txBody>
      </p:sp>
      <p:pic>
        <p:nvPicPr>
          <p:cNvPr descr="Obraz zawierający szkic, rysowanie, Grafika liniowa, ilustracja&#10;&#10;Opis wygenerowany automatycznie" id="981" name="Google Shape;981;p1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21777" y="2223273"/>
            <a:ext cx="5577698" cy="42222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raz zawierający szkic, rysowanie, Grafika liniowa, kreskówka&#10;&#10;Opis wygenerowany automatycznie" id="982" name="Google Shape;982;p1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8303" y="1821428"/>
            <a:ext cx="5577699" cy="4222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6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7" name="Google Shape;987;p21"/>
          <p:cNvGrpSpPr/>
          <p:nvPr/>
        </p:nvGrpSpPr>
        <p:grpSpPr>
          <a:xfrm>
            <a:off x="4955880" y="-444003"/>
            <a:ext cx="9321762" cy="9532410"/>
            <a:chOff x="4955880" y="-444003"/>
            <a:chExt cx="9321762" cy="9532410"/>
          </a:xfrm>
        </p:grpSpPr>
        <p:grpSp>
          <p:nvGrpSpPr>
            <p:cNvPr id="988" name="Google Shape;988;p21"/>
            <p:cNvGrpSpPr/>
            <p:nvPr/>
          </p:nvGrpSpPr>
          <p:grpSpPr>
            <a:xfrm>
              <a:off x="6496584" y="1136227"/>
              <a:ext cx="6683392" cy="6375667"/>
              <a:chOff x="6496050" y="1135679"/>
              <a:chExt cx="6681075" cy="6373457"/>
            </a:xfrm>
          </p:grpSpPr>
          <p:sp>
            <p:nvSpPr>
              <p:cNvPr id="989" name="Google Shape;989;p21"/>
              <p:cNvSpPr/>
              <p:nvPr/>
            </p:nvSpPr>
            <p:spPr>
              <a:xfrm>
                <a:off x="7769880" y="1135679"/>
                <a:ext cx="3825389" cy="1518976"/>
              </a:xfrm>
              <a:custGeom>
                <a:rect b="b" l="l" r="r" t="t"/>
                <a:pathLst>
                  <a:path extrusionOk="0" h="1213648" w="3056450">
                    <a:moveTo>
                      <a:pt x="1528226" y="979194"/>
                    </a:moveTo>
                    <a:cubicBezTo>
                      <a:pt x="1830653" y="979194"/>
                      <a:pt x="2113049" y="1065226"/>
                      <a:pt x="2352430" y="1213649"/>
                    </a:cubicBezTo>
                    <a:lnTo>
                      <a:pt x="3056451" y="509627"/>
                    </a:lnTo>
                    <a:cubicBezTo>
                      <a:pt x="2630886" y="189633"/>
                      <a:pt x="2101721" y="0"/>
                      <a:pt x="1528226" y="0"/>
                    </a:cubicBezTo>
                    <a:cubicBezTo>
                      <a:pt x="954730" y="0"/>
                      <a:pt x="425565" y="189633"/>
                      <a:pt x="0" y="509627"/>
                    </a:cubicBezTo>
                    <a:lnTo>
                      <a:pt x="704021" y="1213649"/>
                    </a:lnTo>
                    <a:cubicBezTo>
                      <a:pt x="943566" y="1065226"/>
                      <a:pt x="1225798" y="979194"/>
                      <a:pt x="1528390" y="979194"/>
                    </a:cubicBez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0" name="Google Shape;990;p21"/>
              <p:cNvSpPr/>
              <p:nvPr/>
            </p:nvSpPr>
            <p:spPr>
              <a:xfrm>
                <a:off x="6496050" y="2409507"/>
                <a:ext cx="1518976" cy="3825390"/>
              </a:xfrm>
              <a:custGeom>
                <a:rect b="b" l="l" r="r" t="t"/>
                <a:pathLst>
                  <a:path extrusionOk="0" h="3056451" w="1213648">
                    <a:moveTo>
                      <a:pt x="979194" y="1528226"/>
                    </a:moveTo>
                    <a:cubicBezTo>
                      <a:pt x="979194" y="1225798"/>
                      <a:pt x="1065062" y="943402"/>
                      <a:pt x="1213649" y="703857"/>
                    </a:cubicBezTo>
                    <a:lnTo>
                      <a:pt x="509627" y="0"/>
                    </a:lnTo>
                    <a:cubicBezTo>
                      <a:pt x="189633" y="425565"/>
                      <a:pt x="0" y="954731"/>
                      <a:pt x="0" y="1528226"/>
                    </a:cubicBezTo>
                    <a:cubicBezTo>
                      <a:pt x="0" y="2101721"/>
                      <a:pt x="189633" y="2630886"/>
                      <a:pt x="509627" y="3056451"/>
                    </a:cubicBezTo>
                    <a:lnTo>
                      <a:pt x="1213649" y="2352430"/>
                    </a:lnTo>
                    <a:cubicBezTo>
                      <a:pt x="1065226" y="2112885"/>
                      <a:pt x="979194" y="1830653"/>
                      <a:pt x="979194" y="1528061"/>
                    </a:cubicBez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1" name="Google Shape;991;p21"/>
              <p:cNvSpPr/>
              <p:nvPr/>
            </p:nvSpPr>
            <p:spPr>
              <a:xfrm>
                <a:off x="7769673" y="2409507"/>
                <a:ext cx="5407452" cy="5099629"/>
              </a:xfrm>
              <a:custGeom>
                <a:rect b="b" l="l" r="r" t="t"/>
                <a:pathLst>
                  <a:path extrusionOk="0" h="4074556" w="4320504">
                    <a:moveTo>
                      <a:pt x="3666231" y="2911477"/>
                    </a:moveTo>
                    <a:cubicBezTo>
                      <a:pt x="3924493" y="2513166"/>
                      <a:pt x="4074557" y="2038346"/>
                      <a:pt x="4074557" y="1528226"/>
                    </a:cubicBezTo>
                    <a:cubicBezTo>
                      <a:pt x="4074557" y="954731"/>
                      <a:pt x="3884924" y="425565"/>
                      <a:pt x="3564929" y="0"/>
                    </a:cubicBezTo>
                    <a:lnTo>
                      <a:pt x="2860908" y="704021"/>
                    </a:lnTo>
                    <a:cubicBezTo>
                      <a:pt x="3009330" y="943566"/>
                      <a:pt x="3095363" y="1225798"/>
                      <a:pt x="3095363" y="1528390"/>
                    </a:cubicBezTo>
                    <a:cubicBezTo>
                      <a:pt x="3095363" y="1830981"/>
                      <a:pt x="3016555" y="2088750"/>
                      <a:pt x="2879625" y="2321563"/>
                    </a:cubicBezTo>
                    <a:cubicBezTo>
                      <a:pt x="2877983" y="2332235"/>
                      <a:pt x="2876177" y="2343400"/>
                      <a:pt x="2874043" y="2355057"/>
                    </a:cubicBezTo>
                    <a:cubicBezTo>
                      <a:pt x="2786697" y="2837758"/>
                      <a:pt x="3000957" y="3146917"/>
                      <a:pt x="3441955" y="3483987"/>
                    </a:cubicBezTo>
                    <a:cubicBezTo>
                      <a:pt x="2879625" y="3622066"/>
                      <a:pt x="2339788" y="3290742"/>
                      <a:pt x="2126020" y="2976986"/>
                    </a:cubicBezTo>
                    <a:cubicBezTo>
                      <a:pt x="1941805" y="3053003"/>
                      <a:pt x="1740023" y="3095363"/>
                      <a:pt x="1528390" y="3095363"/>
                    </a:cubicBezTo>
                    <a:cubicBezTo>
                      <a:pt x="1225963" y="3095363"/>
                      <a:pt x="943566" y="3009330"/>
                      <a:pt x="704021" y="2860908"/>
                    </a:cubicBezTo>
                    <a:lnTo>
                      <a:pt x="0" y="3564929"/>
                    </a:lnTo>
                    <a:cubicBezTo>
                      <a:pt x="425729" y="3884924"/>
                      <a:pt x="954895" y="4074557"/>
                      <a:pt x="1528390" y="4074557"/>
                    </a:cubicBezTo>
                    <a:cubicBezTo>
                      <a:pt x="1874162" y="4074557"/>
                      <a:pt x="2203679" y="4005436"/>
                      <a:pt x="2504300" y="3880656"/>
                    </a:cubicBezTo>
                    <a:cubicBezTo>
                      <a:pt x="3324399" y="4251876"/>
                      <a:pt x="3862102" y="4033347"/>
                      <a:pt x="4320505" y="3697262"/>
                    </a:cubicBezTo>
                    <a:cubicBezTo>
                      <a:pt x="4320505" y="3697262"/>
                      <a:pt x="3858162" y="3365774"/>
                      <a:pt x="3666067" y="2911641"/>
                    </a:cubicBez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2" name="Google Shape;992;p21"/>
              <p:cNvSpPr/>
              <p:nvPr/>
            </p:nvSpPr>
            <p:spPr>
              <a:xfrm>
                <a:off x="8105855" y="2745277"/>
                <a:ext cx="3153850" cy="3153850"/>
              </a:xfrm>
              <a:custGeom>
                <a:rect b="b" l="l" r="r" t="t"/>
                <a:pathLst>
                  <a:path extrusionOk="0" h="2519897" w="2519897">
                    <a:moveTo>
                      <a:pt x="2519898" y="1259949"/>
                    </a:moveTo>
                    <a:cubicBezTo>
                      <a:pt x="2519898" y="1955799"/>
                      <a:pt x="1955799" y="2519898"/>
                      <a:pt x="1259949" y="2519898"/>
                    </a:cubicBezTo>
                    <a:cubicBezTo>
                      <a:pt x="564098" y="2519898"/>
                      <a:pt x="0" y="1955800"/>
                      <a:pt x="0" y="1259949"/>
                    </a:cubicBezTo>
                    <a:cubicBezTo>
                      <a:pt x="0" y="564098"/>
                      <a:pt x="564098" y="0"/>
                      <a:pt x="1259949" y="0"/>
                    </a:cubicBezTo>
                    <a:cubicBezTo>
                      <a:pt x="1955799" y="0"/>
                      <a:pt x="2519898" y="564098"/>
                      <a:pt x="2519898" y="1259949"/>
                    </a:cubicBez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93" name="Google Shape;993;p21"/>
            <p:cNvSpPr/>
            <p:nvPr/>
          </p:nvSpPr>
          <p:spPr>
            <a:xfrm>
              <a:off x="4955880" y="-84009"/>
              <a:ext cx="3222511" cy="4802314"/>
            </a:xfrm>
            <a:custGeom>
              <a:rect b="b" l="l" r="r" t="t"/>
              <a:pathLst>
                <a:path extrusionOk="0" h="4800649" w="3221394">
                  <a:moveTo>
                    <a:pt x="3221394" y="1130472"/>
                  </a:moveTo>
                  <a:cubicBezTo>
                    <a:pt x="2617408" y="1437471"/>
                    <a:pt x="2088519" y="1910687"/>
                    <a:pt x="1711228" y="2532497"/>
                  </a:cubicBezTo>
                  <a:cubicBezTo>
                    <a:pt x="1333737" y="3154507"/>
                    <a:pt x="1158308" y="3842002"/>
                    <a:pt x="1164716" y="4519684"/>
                  </a:cubicBezTo>
                  <a:lnTo>
                    <a:pt x="16221" y="4800650"/>
                  </a:lnTo>
                  <a:cubicBezTo>
                    <a:pt x="5407" y="4670080"/>
                    <a:pt x="0" y="4537708"/>
                    <a:pt x="0" y="4404334"/>
                  </a:cubicBezTo>
                  <a:cubicBezTo>
                    <a:pt x="0" y="2417347"/>
                    <a:pt x="1216183" y="714731"/>
                    <a:pt x="2944834" y="0"/>
                  </a:cubicBezTo>
                  <a:lnTo>
                    <a:pt x="3221394" y="1130472"/>
                  </a:lnTo>
                  <a:close/>
                </a:path>
              </a:pathLst>
            </a:custGeom>
            <a:solidFill>
              <a:schemeClr val="accent1">
                <a:alpha val="4705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21"/>
            <p:cNvSpPr/>
            <p:nvPr/>
          </p:nvSpPr>
          <p:spPr>
            <a:xfrm>
              <a:off x="5492764" y="6147059"/>
              <a:ext cx="5041108" cy="2941348"/>
            </a:xfrm>
            <a:custGeom>
              <a:rect b="b" l="l" r="r" t="t"/>
              <a:pathLst>
                <a:path extrusionOk="0" h="2940329" w="5039361">
                  <a:moveTo>
                    <a:pt x="1101835" y="0"/>
                  </a:moveTo>
                  <a:cubicBezTo>
                    <a:pt x="1460702" y="574748"/>
                    <a:pt x="1978576" y="1059980"/>
                    <a:pt x="2631226" y="1381198"/>
                  </a:cubicBezTo>
                  <a:cubicBezTo>
                    <a:pt x="3284076" y="1702616"/>
                    <a:pt x="3984187" y="1816965"/>
                    <a:pt x="4658666" y="1751080"/>
                  </a:cubicBezTo>
                  <a:lnTo>
                    <a:pt x="5039361" y="2870537"/>
                  </a:lnTo>
                  <a:cubicBezTo>
                    <a:pt x="4910193" y="2892766"/>
                    <a:pt x="4778822" y="2909788"/>
                    <a:pt x="4646049" y="2921603"/>
                  </a:cubicBezTo>
                  <a:cubicBezTo>
                    <a:pt x="2666672" y="3096231"/>
                    <a:pt x="863925" y="2034248"/>
                    <a:pt x="0" y="375088"/>
                  </a:cubicBezTo>
                  <a:lnTo>
                    <a:pt x="1101835" y="200"/>
                  </a:lnTo>
                  <a:close/>
                </a:path>
              </a:pathLst>
            </a:custGeom>
            <a:solidFill>
              <a:schemeClr val="accent1">
                <a:alpha val="4705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5" name="Google Shape;995;p21"/>
            <p:cNvSpPr/>
            <p:nvPr/>
          </p:nvSpPr>
          <p:spPr>
            <a:xfrm>
              <a:off x="9767810" y="-444003"/>
              <a:ext cx="4509832" cy="3533223"/>
            </a:xfrm>
            <a:custGeom>
              <a:rect b="b" l="l" r="r" t="t"/>
              <a:pathLst>
                <a:path extrusionOk="0" h="3531998" w="4508269">
                  <a:moveTo>
                    <a:pt x="3356771" y="3531998"/>
                  </a:moveTo>
                  <a:cubicBezTo>
                    <a:pt x="3107046" y="2902178"/>
                    <a:pt x="2685096" y="2331636"/>
                    <a:pt x="2100935" y="1898271"/>
                  </a:cubicBezTo>
                  <a:cubicBezTo>
                    <a:pt x="1516574" y="1464707"/>
                    <a:pt x="848305" y="1226196"/>
                    <a:pt x="173025" y="1169723"/>
                  </a:cubicBezTo>
                  <a:lnTo>
                    <a:pt x="0" y="0"/>
                  </a:lnTo>
                  <a:cubicBezTo>
                    <a:pt x="130971" y="1402"/>
                    <a:pt x="263343" y="8211"/>
                    <a:pt x="396116" y="20627"/>
                  </a:cubicBezTo>
                  <a:cubicBezTo>
                    <a:pt x="2374491" y="205067"/>
                    <a:pt x="3956952" y="1573849"/>
                    <a:pt x="4508270" y="3361376"/>
                  </a:cubicBezTo>
                  <a:lnTo>
                    <a:pt x="3356971" y="3531798"/>
                  </a:lnTo>
                  <a:close/>
                </a:path>
              </a:pathLst>
            </a:custGeom>
            <a:solidFill>
              <a:schemeClr val="accent1">
                <a:alpha val="4705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96" name="Google Shape;996;p21"/>
          <p:cNvSpPr txBox="1"/>
          <p:nvPr/>
        </p:nvSpPr>
        <p:spPr>
          <a:xfrm>
            <a:off x="396325" y="971825"/>
            <a:ext cx="8047800" cy="57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60"/>
              <a:buFont typeface="Calibri"/>
              <a:buAutoNum type="arabicPeriod"/>
            </a:pPr>
            <a:r>
              <a:rPr b="0" i="0" lang="pl-PL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Kod wpisywany do aplikacji jest kodem szkoły – </a:t>
            </a:r>
            <a:r>
              <a:rPr b="1" i="0" lang="pl-PL" sz="1800" u="sng" cap="none" strike="noStrike">
                <a:solidFill>
                  <a:srgbClr val="00365E"/>
                </a:solidFill>
                <a:latin typeface="Calibri"/>
                <a:ea typeface="Calibri"/>
                <a:cs typeface="Calibri"/>
                <a:sym typeface="Calibri"/>
              </a:rPr>
              <a:t>wszyscy uczniowie wpisują </a:t>
            </a:r>
            <a:br>
              <a:rPr b="1" i="0" lang="pl-PL" sz="1800" u="sng" cap="none" strike="noStrike">
                <a:solidFill>
                  <a:srgbClr val="00365E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pl-PL" sz="1800" u="sng" cap="none" strike="noStrike">
                <a:solidFill>
                  <a:srgbClr val="00365E"/>
                </a:solidFill>
                <a:latin typeface="Calibri"/>
                <a:ea typeface="Calibri"/>
                <a:cs typeface="Calibri"/>
                <a:sym typeface="Calibri"/>
              </a:rPr>
              <a:t>ten sam kod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2160"/>
              <a:buFont typeface="Calibri"/>
              <a:buAutoNum type="arabicPeriod"/>
            </a:pPr>
            <a:r>
              <a:rPr b="0" i="0" lang="pl-PL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Uczniowie nie podają swoich danych i nie są identyfikowani w żaden</a:t>
            </a:r>
            <a:br>
              <a:rPr b="0" i="0" lang="pl-PL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pl-PL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sposób (żaden uczeń nie jest powiązany z numerem z dziennika lub innym </a:t>
            </a:r>
            <a:r>
              <a:rPr lang="pl-PL" sz="1800">
                <a:latin typeface="Calibri"/>
                <a:ea typeface="Calibri"/>
                <a:cs typeface="Calibri"/>
                <a:sym typeface="Calibri"/>
              </a:rPr>
              <a:t>indywidualnym</a:t>
            </a:r>
            <a:r>
              <a:rPr b="0" i="0" lang="pl-PL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identyfikatorem)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2160"/>
              <a:buFont typeface="Calibri"/>
              <a:buAutoNum type="arabicPeriod"/>
            </a:pPr>
            <a:r>
              <a:rPr b="0" i="0" lang="pl-PL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Tożsamość ucznia będzie znana </a:t>
            </a:r>
            <a:r>
              <a:rPr b="1" i="0" lang="pl-PL" sz="1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interwentowi</a:t>
            </a:r>
            <a:r>
              <a:rPr b="0" i="0" lang="pl-PL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który otrzyma jego wiadomość wyłącznie </a:t>
            </a:r>
            <a:r>
              <a:rPr b="1" i="0" lang="pl-PL" sz="1800" u="sng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wtedy kiedy uczeń sam poda  informacje</a:t>
            </a:r>
            <a:r>
              <a:rPr b="0" i="0" lang="pl-PL" sz="1800" u="sng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pl-PL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(takie jakie chce i tyle ile chce) 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2160"/>
              <a:buFont typeface="Calibri"/>
              <a:buAutoNum type="arabicPeriod"/>
            </a:pPr>
            <a:r>
              <a:rPr b="0" i="0" lang="pl-PL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Dane dotyczące zgłoszeń i rozmowy ucznia </a:t>
            </a:r>
            <a:r>
              <a:rPr b="1" i="0" lang="pl-PL" sz="1800" u="sng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 interwenta są dostępne</a:t>
            </a:r>
            <a:br>
              <a:rPr b="1" i="0" lang="pl-PL" sz="1800" u="sng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pl-PL" sz="1800" u="sng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tylko interwentom</a:t>
            </a:r>
            <a:r>
              <a:rPr b="0" i="0" lang="pl-PL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którzy jak</a:t>
            </a:r>
            <a:r>
              <a:rPr lang="pl-PL" sz="1800"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b="0" i="0" lang="pl-PL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jedyni mają dostęp do panelu interwenta w szkole. 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2160"/>
              <a:buFont typeface="Calibri"/>
              <a:buAutoNum type="arabicPeriod"/>
            </a:pPr>
            <a:r>
              <a:rPr b="0" i="0" lang="pl-PL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Nazwiska interwentów w naszej szkole – </a:t>
            </a:r>
            <a:r>
              <a:rPr b="0" i="0" lang="pl-PL" sz="1800" u="none" cap="none" strike="noStrike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do uzupełnienia</a:t>
            </a:r>
            <a:endParaRPr b="0" i="0" sz="1800" u="sng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360363" marR="0" rtl="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pl-PL" sz="1800" u="sng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Rozwiązanie RESQL nie przetwarza danych osobowych uczniów. Jedyną informacją o uczniach jest unikalny nadany w systemie identyfikator urządzenia, na którym uczeń zarejestrował aplikację. </a:t>
            </a:r>
            <a:endParaRPr b="0" i="0" sz="1800" u="sng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34290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7" name="Google Shape;997;p21"/>
          <p:cNvSpPr txBox="1"/>
          <p:nvPr>
            <p:ph type="title"/>
          </p:nvPr>
        </p:nvSpPr>
        <p:spPr>
          <a:xfrm>
            <a:off x="396188" y="400160"/>
            <a:ext cx="8048100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r>
              <a:rPr b="1" i="0" lang="pl-PL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Anonimowość</a:t>
            </a:r>
            <a:endParaRPr/>
          </a:p>
        </p:txBody>
      </p:sp>
      <p:cxnSp>
        <p:nvCxnSpPr>
          <p:cNvPr id="998" name="Google Shape;998;p21"/>
          <p:cNvCxnSpPr/>
          <p:nvPr/>
        </p:nvCxnSpPr>
        <p:spPr>
          <a:xfrm>
            <a:off x="853726" y="5443280"/>
            <a:ext cx="7436032" cy="0"/>
          </a:xfrm>
          <a:prstGeom prst="straightConnector1">
            <a:avLst/>
          </a:prstGeom>
          <a:noFill/>
          <a:ln cap="flat" cmpd="sng" w="28575">
            <a:solidFill>
              <a:srgbClr val="23B6D0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999" name="Google Shape;999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61629" y="2885104"/>
            <a:ext cx="1913317" cy="30045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3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p87"/>
          <p:cNvSpPr txBox="1"/>
          <p:nvPr>
            <p:ph type="ctrTitle"/>
          </p:nvPr>
        </p:nvSpPr>
        <p:spPr>
          <a:xfrm>
            <a:off x="7278130" y="1495172"/>
            <a:ext cx="4487248" cy="1765386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Calibri"/>
              <a:buNone/>
            </a:pPr>
            <a:r>
              <a:rPr lang="pl-PL"/>
              <a:t>Jak zainstalować </a:t>
            </a:r>
            <a:br>
              <a:rPr lang="pl-PL"/>
            </a:br>
            <a:r>
              <a:rPr lang="pl-PL"/>
              <a:t>aplikację?</a:t>
            </a:r>
            <a:endParaRPr/>
          </a:p>
        </p:txBody>
      </p:sp>
      <p:sp>
        <p:nvSpPr>
          <p:cNvPr id="1005" name="Google Shape;1005;p87"/>
          <p:cNvSpPr txBox="1"/>
          <p:nvPr>
            <p:ph idx="1" type="subTitle"/>
          </p:nvPr>
        </p:nvSpPr>
        <p:spPr>
          <a:xfrm>
            <a:off x="7278130" y="3494189"/>
            <a:ext cx="4487248" cy="18720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</a:pPr>
            <a:r>
              <a:rPr lang="pl-PL">
                <a:solidFill>
                  <a:schemeClr val="lt1"/>
                </a:solidFill>
              </a:rPr>
              <a:t>Szybka instrukcja</a:t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9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Google Shape;1010;p22"/>
          <p:cNvSpPr txBox="1"/>
          <p:nvPr>
            <p:ph type="title"/>
          </p:nvPr>
        </p:nvSpPr>
        <p:spPr>
          <a:xfrm>
            <a:off x="396000" y="814335"/>
            <a:ext cx="9215942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r>
              <a:rPr b="1" i="0" lang="pl-PL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Instrukcja instalacji aplikacji RESQL na smartfonie ucznia</a:t>
            </a:r>
            <a:br>
              <a:rPr b="1" i="0" lang="pl-PL" sz="20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/>
          </a:p>
        </p:txBody>
      </p:sp>
      <p:grpSp>
        <p:nvGrpSpPr>
          <p:cNvPr id="1011" name="Google Shape;1011;p22"/>
          <p:cNvGrpSpPr/>
          <p:nvPr/>
        </p:nvGrpSpPr>
        <p:grpSpPr>
          <a:xfrm>
            <a:off x="4955880" y="-444003"/>
            <a:ext cx="9321762" cy="9532410"/>
            <a:chOff x="4955880" y="-444003"/>
            <a:chExt cx="9321762" cy="9532410"/>
          </a:xfrm>
        </p:grpSpPr>
        <p:grpSp>
          <p:nvGrpSpPr>
            <p:cNvPr id="1012" name="Google Shape;1012;p22"/>
            <p:cNvGrpSpPr/>
            <p:nvPr/>
          </p:nvGrpSpPr>
          <p:grpSpPr>
            <a:xfrm>
              <a:off x="6496584" y="1136227"/>
              <a:ext cx="6683392" cy="6375667"/>
              <a:chOff x="6496050" y="1135679"/>
              <a:chExt cx="6681075" cy="6373457"/>
            </a:xfrm>
          </p:grpSpPr>
          <p:sp>
            <p:nvSpPr>
              <p:cNvPr id="1013" name="Google Shape;1013;p22"/>
              <p:cNvSpPr/>
              <p:nvPr/>
            </p:nvSpPr>
            <p:spPr>
              <a:xfrm>
                <a:off x="7769880" y="1135679"/>
                <a:ext cx="3825389" cy="1518976"/>
              </a:xfrm>
              <a:custGeom>
                <a:rect b="b" l="l" r="r" t="t"/>
                <a:pathLst>
                  <a:path extrusionOk="0" h="1213648" w="3056450">
                    <a:moveTo>
                      <a:pt x="1528226" y="979194"/>
                    </a:moveTo>
                    <a:cubicBezTo>
                      <a:pt x="1830653" y="979194"/>
                      <a:pt x="2113049" y="1065226"/>
                      <a:pt x="2352430" y="1213649"/>
                    </a:cubicBezTo>
                    <a:lnTo>
                      <a:pt x="3056451" y="509627"/>
                    </a:lnTo>
                    <a:cubicBezTo>
                      <a:pt x="2630886" y="189633"/>
                      <a:pt x="2101721" y="0"/>
                      <a:pt x="1528226" y="0"/>
                    </a:cubicBezTo>
                    <a:cubicBezTo>
                      <a:pt x="954730" y="0"/>
                      <a:pt x="425565" y="189633"/>
                      <a:pt x="0" y="509627"/>
                    </a:cubicBezTo>
                    <a:lnTo>
                      <a:pt x="704021" y="1213649"/>
                    </a:lnTo>
                    <a:cubicBezTo>
                      <a:pt x="943566" y="1065226"/>
                      <a:pt x="1225798" y="979194"/>
                      <a:pt x="1528390" y="979194"/>
                    </a:cubicBez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4" name="Google Shape;1014;p22"/>
              <p:cNvSpPr/>
              <p:nvPr/>
            </p:nvSpPr>
            <p:spPr>
              <a:xfrm>
                <a:off x="6496050" y="2409507"/>
                <a:ext cx="1518976" cy="3825390"/>
              </a:xfrm>
              <a:custGeom>
                <a:rect b="b" l="l" r="r" t="t"/>
                <a:pathLst>
                  <a:path extrusionOk="0" h="3056451" w="1213648">
                    <a:moveTo>
                      <a:pt x="979194" y="1528226"/>
                    </a:moveTo>
                    <a:cubicBezTo>
                      <a:pt x="979194" y="1225798"/>
                      <a:pt x="1065062" y="943402"/>
                      <a:pt x="1213649" y="703857"/>
                    </a:cubicBezTo>
                    <a:lnTo>
                      <a:pt x="509627" y="0"/>
                    </a:lnTo>
                    <a:cubicBezTo>
                      <a:pt x="189633" y="425565"/>
                      <a:pt x="0" y="954731"/>
                      <a:pt x="0" y="1528226"/>
                    </a:cubicBezTo>
                    <a:cubicBezTo>
                      <a:pt x="0" y="2101721"/>
                      <a:pt x="189633" y="2630886"/>
                      <a:pt x="509627" y="3056451"/>
                    </a:cubicBezTo>
                    <a:lnTo>
                      <a:pt x="1213649" y="2352430"/>
                    </a:lnTo>
                    <a:cubicBezTo>
                      <a:pt x="1065226" y="2112885"/>
                      <a:pt x="979194" y="1830653"/>
                      <a:pt x="979194" y="1528061"/>
                    </a:cubicBez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5" name="Google Shape;1015;p22"/>
              <p:cNvSpPr/>
              <p:nvPr/>
            </p:nvSpPr>
            <p:spPr>
              <a:xfrm>
                <a:off x="7769673" y="2409507"/>
                <a:ext cx="5407452" cy="5099629"/>
              </a:xfrm>
              <a:custGeom>
                <a:rect b="b" l="l" r="r" t="t"/>
                <a:pathLst>
                  <a:path extrusionOk="0" h="4074556" w="4320504">
                    <a:moveTo>
                      <a:pt x="3666231" y="2911477"/>
                    </a:moveTo>
                    <a:cubicBezTo>
                      <a:pt x="3924493" y="2513166"/>
                      <a:pt x="4074557" y="2038346"/>
                      <a:pt x="4074557" y="1528226"/>
                    </a:cubicBezTo>
                    <a:cubicBezTo>
                      <a:pt x="4074557" y="954731"/>
                      <a:pt x="3884924" y="425565"/>
                      <a:pt x="3564929" y="0"/>
                    </a:cubicBezTo>
                    <a:lnTo>
                      <a:pt x="2860908" y="704021"/>
                    </a:lnTo>
                    <a:cubicBezTo>
                      <a:pt x="3009330" y="943566"/>
                      <a:pt x="3095363" y="1225798"/>
                      <a:pt x="3095363" y="1528390"/>
                    </a:cubicBezTo>
                    <a:cubicBezTo>
                      <a:pt x="3095363" y="1830981"/>
                      <a:pt x="3016555" y="2088750"/>
                      <a:pt x="2879625" y="2321563"/>
                    </a:cubicBezTo>
                    <a:cubicBezTo>
                      <a:pt x="2877983" y="2332235"/>
                      <a:pt x="2876177" y="2343400"/>
                      <a:pt x="2874043" y="2355057"/>
                    </a:cubicBezTo>
                    <a:cubicBezTo>
                      <a:pt x="2786697" y="2837758"/>
                      <a:pt x="3000957" y="3146917"/>
                      <a:pt x="3441955" y="3483987"/>
                    </a:cubicBezTo>
                    <a:cubicBezTo>
                      <a:pt x="2879625" y="3622066"/>
                      <a:pt x="2339788" y="3290742"/>
                      <a:pt x="2126020" y="2976986"/>
                    </a:cubicBezTo>
                    <a:cubicBezTo>
                      <a:pt x="1941805" y="3053003"/>
                      <a:pt x="1740023" y="3095363"/>
                      <a:pt x="1528390" y="3095363"/>
                    </a:cubicBezTo>
                    <a:cubicBezTo>
                      <a:pt x="1225963" y="3095363"/>
                      <a:pt x="943566" y="3009330"/>
                      <a:pt x="704021" y="2860908"/>
                    </a:cubicBezTo>
                    <a:lnTo>
                      <a:pt x="0" y="3564929"/>
                    </a:lnTo>
                    <a:cubicBezTo>
                      <a:pt x="425729" y="3884924"/>
                      <a:pt x="954895" y="4074557"/>
                      <a:pt x="1528390" y="4074557"/>
                    </a:cubicBezTo>
                    <a:cubicBezTo>
                      <a:pt x="1874162" y="4074557"/>
                      <a:pt x="2203679" y="4005436"/>
                      <a:pt x="2504300" y="3880656"/>
                    </a:cubicBezTo>
                    <a:cubicBezTo>
                      <a:pt x="3324399" y="4251876"/>
                      <a:pt x="3862102" y="4033347"/>
                      <a:pt x="4320505" y="3697262"/>
                    </a:cubicBezTo>
                    <a:cubicBezTo>
                      <a:pt x="4320505" y="3697262"/>
                      <a:pt x="3858162" y="3365774"/>
                      <a:pt x="3666067" y="2911641"/>
                    </a:cubicBez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6" name="Google Shape;1016;p22"/>
              <p:cNvSpPr/>
              <p:nvPr/>
            </p:nvSpPr>
            <p:spPr>
              <a:xfrm>
                <a:off x="8105855" y="2745277"/>
                <a:ext cx="3153850" cy="3153850"/>
              </a:xfrm>
              <a:custGeom>
                <a:rect b="b" l="l" r="r" t="t"/>
                <a:pathLst>
                  <a:path extrusionOk="0" h="2519897" w="2519897">
                    <a:moveTo>
                      <a:pt x="2519898" y="1259949"/>
                    </a:moveTo>
                    <a:cubicBezTo>
                      <a:pt x="2519898" y="1955799"/>
                      <a:pt x="1955799" y="2519898"/>
                      <a:pt x="1259949" y="2519898"/>
                    </a:cubicBezTo>
                    <a:cubicBezTo>
                      <a:pt x="564098" y="2519898"/>
                      <a:pt x="0" y="1955800"/>
                      <a:pt x="0" y="1259949"/>
                    </a:cubicBezTo>
                    <a:cubicBezTo>
                      <a:pt x="0" y="564098"/>
                      <a:pt x="564098" y="0"/>
                      <a:pt x="1259949" y="0"/>
                    </a:cubicBezTo>
                    <a:cubicBezTo>
                      <a:pt x="1955799" y="0"/>
                      <a:pt x="2519898" y="564098"/>
                      <a:pt x="2519898" y="1259949"/>
                    </a:cubicBez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17" name="Google Shape;1017;p22"/>
            <p:cNvSpPr/>
            <p:nvPr/>
          </p:nvSpPr>
          <p:spPr>
            <a:xfrm>
              <a:off x="4955880" y="-84009"/>
              <a:ext cx="3222511" cy="4802314"/>
            </a:xfrm>
            <a:custGeom>
              <a:rect b="b" l="l" r="r" t="t"/>
              <a:pathLst>
                <a:path extrusionOk="0" h="4800649" w="3221394">
                  <a:moveTo>
                    <a:pt x="3221394" y="1130472"/>
                  </a:moveTo>
                  <a:cubicBezTo>
                    <a:pt x="2617408" y="1437471"/>
                    <a:pt x="2088519" y="1910687"/>
                    <a:pt x="1711228" y="2532497"/>
                  </a:cubicBezTo>
                  <a:cubicBezTo>
                    <a:pt x="1333737" y="3154507"/>
                    <a:pt x="1158308" y="3842002"/>
                    <a:pt x="1164716" y="4519684"/>
                  </a:cubicBezTo>
                  <a:lnTo>
                    <a:pt x="16221" y="4800650"/>
                  </a:lnTo>
                  <a:cubicBezTo>
                    <a:pt x="5407" y="4670080"/>
                    <a:pt x="0" y="4537708"/>
                    <a:pt x="0" y="4404334"/>
                  </a:cubicBezTo>
                  <a:cubicBezTo>
                    <a:pt x="0" y="2417347"/>
                    <a:pt x="1216183" y="714731"/>
                    <a:pt x="2944834" y="0"/>
                  </a:cubicBezTo>
                  <a:lnTo>
                    <a:pt x="3221394" y="1130472"/>
                  </a:lnTo>
                  <a:close/>
                </a:path>
              </a:pathLst>
            </a:custGeom>
            <a:solidFill>
              <a:schemeClr val="accent1">
                <a:alpha val="4705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8" name="Google Shape;1018;p22"/>
            <p:cNvSpPr/>
            <p:nvPr/>
          </p:nvSpPr>
          <p:spPr>
            <a:xfrm>
              <a:off x="5492764" y="6147059"/>
              <a:ext cx="5041108" cy="2941348"/>
            </a:xfrm>
            <a:custGeom>
              <a:rect b="b" l="l" r="r" t="t"/>
              <a:pathLst>
                <a:path extrusionOk="0" h="2940329" w="5039361">
                  <a:moveTo>
                    <a:pt x="1101835" y="0"/>
                  </a:moveTo>
                  <a:cubicBezTo>
                    <a:pt x="1460702" y="574748"/>
                    <a:pt x="1978576" y="1059980"/>
                    <a:pt x="2631226" y="1381198"/>
                  </a:cubicBezTo>
                  <a:cubicBezTo>
                    <a:pt x="3284076" y="1702616"/>
                    <a:pt x="3984187" y="1816965"/>
                    <a:pt x="4658666" y="1751080"/>
                  </a:cubicBezTo>
                  <a:lnTo>
                    <a:pt x="5039361" y="2870537"/>
                  </a:lnTo>
                  <a:cubicBezTo>
                    <a:pt x="4910193" y="2892766"/>
                    <a:pt x="4778822" y="2909788"/>
                    <a:pt x="4646049" y="2921603"/>
                  </a:cubicBezTo>
                  <a:cubicBezTo>
                    <a:pt x="2666672" y="3096231"/>
                    <a:pt x="863925" y="2034248"/>
                    <a:pt x="0" y="375088"/>
                  </a:cubicBezTo>
                  <a:lnTo>
                    <a:pt x="1101835" y="200"/>
                  </a:lnTo>
                  <a:close/>
                </a:path>
              </a:pathLst>
            </a:custGeom>
            <a:solidFill>
              <a:schemeClr val="accent1">
                <a:alpha val="4705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22"/>
            <p:cNvSpPr/>
            <p:nvPr/>
          </p:nvSpPr>
          <p:spPr>
            <a:xfrm>
              <a:off x="9767810" y="-444003"/>
              <a:ext cx="4509832" cy="3533223"/>
            </a:xfrm>
            <a:custGeom>
              <a:rect b="b" l="l" r="r" t="t"/>
              <a:pathLst>
                <a:path extrusionOk="0" h="3531998" w="4508269">
                  <a:moveTo>
                    <a:pt x="3356771" y="3531998"/>
                  </a:moveTo>
                  <a:cubicBezTo>
                    <a:pt x="3107046" y="2902178"/>
                    <a:pt x="2685096" y="2331636"/>
                    <a:pt x="2100935" y="1898271"/>
                  </a:cubicBezTo>
                  <a:cubicBezTo>
                    <a:pt x="1516574" y="1464707"/>
                    <a:pt x="848305" y="1226196"/>
                    <a:pt x="173025" y="1169723"/>
                  </a:cubicBezTo>
                  <a:lnTo>
                    <a:pt x="0" y="0"/>
                  </a:lnTo>
                  <a:cubicBezTo>
                    <a:pt x="130971" y="1402"/>
                    <a:pt x="263343" y="8211"/>
                    <a:pt x="396116" y="20627"/>
                  </a:cubicBezTo>
                  <a:cubicBezTo>
                    <a:pt x="2374491" y="205067"/>
                    <a:pt x="3956952" y="1573849"/>
                    <a:pt x="4508270" y="3361376"/>
                  </a:cubicBezTo>
                  <a:lnTo>
                    <a:pt x="3356971" y="3531798"/>
                  </a:lnTo>
                  <a:close/>
                </a:path>
              </a:pathLst>
            </a:custGeom>
            <a:solidFill>
              <a:schemeClr val="accent1">
                <a:alpha val="4705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descr="Obraz zawierający rysowanie, clipart, ilustracja, szkic&#10;&#10;Opis wygenerowany automatycznie" id="1020" name="Google Shape;1020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79989" y="2208720"/>
            <a:ext cx="1957840" cy="4349729"/>
          </a:xfrm>
          <a:prstGeom prst="rect">
            <a:avLst/>
          </a:prstGeom>
          <a:noFill/>
          <a:ln>
            <a:noFill/>
          </a:ln>
        </p:spPr>
      </p:pic>
      <p:sp>
        <p:nvSpPr>
          <p:cNvPr id="1021" name="Google Shape;1021;p22"/>
          <p:cNvSpPr txBox="1"/>
          <p:nvPr/>
        </p:nvSpPr>
        <p:spPr>
          <a:xfrm>
            <a:off x="392125" y="1560520"/>
            <a:ext cx="6658500" cy="261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115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900"/>
              <a:buFont typeface="Calibri"/>
              <a:buAutoNum type="arabicPeriod"/>
            </a:pPr>
            <a:r>
              <a:rPr b="1" i="0" lang="pl-PL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Uczniowie na swoich telefonach instalują aplikację RESQL </a:t>
            </a:r>
            <a:r>
              <a:rPr i="0" lang="pl-PL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służącą do anonimowej komunikacji z interwentami. </a:t>
            </a:r>
            <a:endParaRPr sz="1900">
              <a:latin typeface="Calibri"/>
              <a:ea typeface="Calibri"/>
              <a:cs typeface="Calibri"/>
              <a:sym typeface="Calibri"/>
            </a:endParaRPr>
          </a:p>
          <a:p>
            <a:pPr indent="-311150" lvl="0" marL="34290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accent2"/>
              </a:buClr>
              <a:buSzPts val="1900"/>
              <a:buFont typeface="Calibri"/>
              <a:buAutoNum type="arabicPeriod"/>
            </a:pPr>
            <a:r>
              <a:rPr b="1" i="0" lang="pl-PL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Wymagania minimalne </a:t>
            </a:r>
            <a:r>
              <a:rPr i="0" lang="pl-PL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dla aplikacji to system operacyjny: Android 8 lub późniejszy oraz IOS 12 lub późniejszy. </a:t>
            </a:r>
            <a:endParaRPr sz="1900">
              <a:latin typeface="Calibri"/>
              <a:ea typeface="Calibri"/>
              <a:cs typeface="Calibri"/>
              <a:sym typeface="Calibri"/>
            </a:endParaRPr>
          </a:p>
          <a:p>
            <a:pPr indent="-311150" lvl="0" marL="342900" marR="0" rtl="0" algn="l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  <a:buClr>
                <a:schemeClr val="accent2"/>
              </a:buClr>
              <a:buSzPts val="1900"/>
              <a:buFont typeface="Calibri"/>
              <a:buAutoNum type="arabicPeriod"/>
            </a:pPr>
            <a:r>
              <a:rPr b="1" i="0" lang="pl-PL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Aplikacja będzie wymagała dostępu do kamery </a:t>
            </a:r>
            <a:r>
              <a:rPr i="0" lang="pl-PL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oraz galerii zdjęć. </a:t>
            </a:r>
            <a:endParaRPr sz="19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5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Google Shape;1026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31726" y="3470565"/>
            <a:ext cx="340542" cy="339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Google Shape;1027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8125" y="1808018"/>
            <a:ext cx="2752137" cy="2743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2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p24"/>
          <p:cNvSpPr/>
          <p:nvPr/>
        </p:nvSpPr>
        <p:spPr>
          <a:xfrm>
            <a:off x="7980218" y="0"/>
            <a:ext cx="421178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4" name="Google Shape;1034;p24"/>
          <p:cNvSpPr/>
          <p:nvPr/>
        </p:nvSpPr>
        <p:spPr>
          <a:xfrm>
            <a:off x="0" y="0"/>
            <a:ext cx="421178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5" name="Google Shape;1035;p24"/>
          <p:cNvSpPr txBox="1"/>
          <p:nvPr>
            <p:ph type="title"/>
          </p:nvPr>
        </p:nvSpPr>
        <p:spPr>
          <a:xfrm>
            <a:off x="398898" y="3074209"/>
            <a:ext cx="3413986" cy="60796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libri"/>
              <a:buNone/>
            </a:pPr>
            <a:r>
              <a:rPr lang="pl-PL">
                <a:solidFill>
                  <a:schemeClr val="lt1"/>
                </a:solidFill>
              </a:rPr>
              <a:t>Na ekranie smartfonu przechodzimy do </a:t>
            </a:r>
            <a:br>
              <a:rPr lang="pl-PL">
                <a:solidFill>
                  <a:schemeClr val="lt1"/>
                </a:solidFill>
              </a:rPr>
            </a:br>
            <a:r>
              <a:rPr lang="pl-PL">
                <a:solidFill>
                  <a:schemeClr val="lt1"/>
                </a:solidFill>
              </a:rPr>
              <a:t>Play Store</a:t>
            </a:r>
            <a:endParaRPr sz="3200">
              <a:solidFill>
                <a:schemeClr val="lt1"/>
              </a:solidFill>
            </a:endParaRPr>
          </a:p>
        </p:txBody>
      </p:sp>
      <p:sp>
        <p:nvSpPr>
          <p:cNvPr id="1036" name="Google Shape;1036;p24"/>
          <p:cNvSpPr txBox="1"/>
          <p:nvPr>
            <p:ph idx="1" type="body"/>
          </p:nvPr>
        </p:nvSpPr>
        <p:spPr>
          <a:xfrm>
            <a:off x="8465897" y="3074209"/>
            <a:ext cx="3240425" cy="22766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</a:pPr>
            <a:r>
              <a:rPr b="1" lang="pl-PL" sz="2800">
                <a:solidFill>
                  <a:schemeClr val="lt1"/>
                </a:solidFill>
              </a:rPr>
              <a:t>Na ekranie smartfonu przechodzimy do</a:t>
            </a:r>
            <a:br>
              <a:rPr b="1" lang="pl-PL" sz="2800">
                <a:solidFill>
                  <a:schemeClr val="lt1"/>
                </a:solidFill>
              </a:rPr>
            </a:br>
            <a:r>
              <a:rPr b="1" lang="pl-PL" sz="2800">
                <a:solidFill>
                  <a:schemeClr val="lt1"/>
                </a:solidFill>
              </a:rPr>
              <a:t>App Store</a:t>
            </a:r>
            <a:endParaRPr b="1" sz="2800">
              <a:solidFill>
                <a:schemeClr val="lt1"/>
              </a:solidFill>
            </a:endParaRPr>
          </a:p>
        </p:txBody>
      </p:sp>
      <p:pic>
        <p:nvPicPr>
          <p:cNvPr id="1037" name="Google Shape;1037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6718" y="5594468"/>
            <a:ext cx="1738346" cy="86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8" name="Google Shape;1038;p24"/>
          <p:cNvPicPr preferRelativeResize="0"/>
          <p:nvPr/>
        </p:nvPicPr>
        <p:blipFill rotWithShape="1">
          <a:blip r:embed="rId4">
            <a:alphaModFix/>
          </a:blip>
          <a:srcRect b="11680" l="28901" r="30279" t="17294"/>
          <a:stretch/>
        </p:blipFill>
        <p:spPr>
          <a:xfrm>
            <a:off x="9649691" y="5489073"/>
            <a:ext cx="872836" cy="86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9" name="Google Shape;1039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34517" y="4665782"/>
            <a:ext cx="2142748" cy="652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0" name="Google Shape;1040;p2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014735" y="4665782"/>
            <a:ext cx="2142748" cy="652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1" name="Google Shape;1041;p2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428072" y="520490"/>
            <a:ext cx="3335857" cy="65033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42" name="Google Shape;1042;p24"/>
          <p:cNvGrpSpPr/>
          <p:nvPr/>
        </p:nvGrpSpPr>
        <p:grpSpPr>
          <a:xfrm>
            <a:off x="1288057" y="27494"/>
            <a:ext cx="1687007" cy="3098343"/>
            <a:chOff x="-2553595" y="592679"/>
            <a:chExt cx="1687007" cy="3098343"/>
          </a:xfrm>
        </p:grpSpPr>
        <p:pic>
          <p:nvPicPr>
            <p:cNvPr id="1043" name="Google Shape;1043;p24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-2553595" y="1601811"/>
              <a:ext cx="1687007" cy="15877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44" name="Google Shape;1044;p24"/>
            <p:cNvSpPr txBox="1"/>
            <p:nvPr/>
          </p:nvSpPr>
          <p:spPr>
            <a:xfrm>
              <a:off x="-2480417" y="592679"/>
              <a:ext cx="1495425" cy="24520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pl-PL" sz="20000" u="none" cap="none" strike="noStrike">
                  <a:solidFill>
                    <a:schemeClr val="accent3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b="1" i="0" sz="200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5" name="Google Shape;1045;p24"/>
            <p:cNvSpPr txBox="1"/>
            <p:nvPr/>
          </p:nvSpPr>
          <p:spPr>
            <a:xfrm>
              <a:off x="-2289559" y="3044691"/>
              <a:ext cx="1113708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pl-PL" sz="3600" u="none" cap="none" strike="noStrike">
                  <a:solidFill>
                    <a:schemeClr val="accent3"/>
                  </a:solidFill>
                  <a:latin typeface="Calibri"/>
                  <a:ea typeface="Calibri"/>
                  <a:cs typeface="Calibri"/>
                  <a:sym typeface="Calibri"/>
                </a:rPr>
                <a:t>krok</a:t>
              </a:r>
              <a:endParaRPr b="1" i="0" sz="32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46" name="Google Shape;1046;p24"/>
          <p:cNvGrpSpPr/>
          <p:nvPr/>
        </p:nvGrpSpPr>
        <p:grpSpPr>
          <a:xfrm>
            <a:off x="9214964" y="27494"/>
            <a:ext cx="1687007" cy="3098343"/>
            <a:chOff x="-2553595" y="592679"/>
            <a:chExt cx="1687007" cy="3098343"/>
          </a:xfrm>
        </p:grpSpPr>
        <p:pic>
          <p:nvPicPr>
            <p:cNvPr id="1047" name="Google Shape;1047;p24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-2553595" y="1601811"/>
              <a:ext cx="1687007" cy="15877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48" name="Google Shape;1048;p24"/>
            <p:cNvSpPr txBox="1"/>
            <p:nvPr/>
          </p:nvSpPr>
          <p:spPr>
            <a:xfrm>
              <a:off x="-2480417" y="592679"/>
              <a:ext cx="1495425" cy="24520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pl-PL" sz="20000" u="none" cap="none" strike="noStrike">
                  <a:solidFill>
                    <a:schemeClr val="accent3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b="1" i="0" sz="200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9" name="Google Shape;1049;p24"/>
            <p:cNvSpPr txBox="1"/>
            <p:nvPr/>
          </p:nvSpPr>
          <p:spPr>
            <a:xfrm>
              <a:off x="-2289559" y="3044691"/>
              <a:ext cx="1113708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pl-PL" sz="3600" u="none" cap="none" strike="noStrike">
                  <a:solidFill>
                    <a:schemeClr val="accent3"/>
                  </a:solidFill>
                  <a:latin typeface="Calibri"/>
                  <a:ea typeface="Calibri"/>
                  <a:cs typeface="Calibri"/>
                  <a:sym typeface="Calibri"/>
                </a:rPr>
                <a:t>krok</a:t>
              </a:r>
              <a:endParaRPr b="1" i="0" sz="32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3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Google Shape;1054;p25"/>
          <p:cNvSpPr/>
          <p:nvPr/>
        </p:nvSpPr>
        <p:spPr>
          <a:xfrm>
            <a:off x="0" y="0"/>
            <a:ext cx="7303168" cy="6858000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001E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55" name="Google Shape;1055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80218" y="749923"/>
            <a:ext cx="3337937" cy="6507447"/>
          </a:xfrm>
          <a:prstGeom prst="rect">
            <a:avLst/>
          </a:prstGeom>
          <a:noFill/>
          <a:ln>
            <a:noFill/>
          </a:ln>
        </p:spPr>
      </p:pic>
      <p:sp>
        <p:nvSpPr>
          <p:cNvPr id="1056" name="Google Shape;1056;p25"/>
          <p:cNvSpPr txBox="1"/>
          <p:nvPr/>
        </p:nvSpPr>
        <p:spPr>
          <a:xfrm>
            <a:off x="718886" y="3648651"/>
            <a:ext cx="5865395" cy="20621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pl-PL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Zarówno w Play Store jak i App Store wyszukujemy aplikacje RESQL i wybieramy opcje instalacji.</a:t>
            </a:r>
            <a:endParaRPr b="1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57" name="Google Shape;1057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22710" y="1329738"/>
            <a:ext cx="2257746" cy="2005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" name="Google Shape;1062;p26"/>
          <p:cNvSpPr/>
          <p:nvPr/>
        </p:nvSpPr>
        <p:spPr>
          <a:xfrm>
            <a:off x="0" y="0"/>
            <a:ext cx="7303168" cy="6858000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001E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3" name="Google Shape;1063;p26"/>
          <p:cNvSpPr txBox="1"/>
          <p:nvPr>
            <p:ph type="title"/>
          </p:nvPr>
        </p:nvSpPr>
        <p:spPr>
          <a:xfrm>
            <a:off x="439233" y="5632436"/>
            <a:ext cx="6424701" cy="9644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b="0" lang="pl-PL" sz="1800">
                <a:solidFill>
                  <a:schemeClr val="lt1"/>
                </a:solidFill>
              </a:rPr>
              <a:t>Pobrana aplikacja widoczna jest w folderze Wszystkie aplikacje/Aplikacje w przypadku systemu Android lub na </a:t>
            </a:r>
            <a:br>
              <a:rPr b="0" lang="pl-PL" sz="1800">
                <a:solidFill>
                  <a:schemeClr val="lt1"/>
                </a:solidFill>
              </a:rPr>
            </a:br>
            <a:r>
              <a:rPr b="0" lang="pl-PL" sz="1800">
                <a:solidFill>
                  <a:schemeClr val="lt1"/>
                </a:solidFill>
              </a:rPr>
              <a:t>ekranie pulpitu w przypadku systemu IOS.</a:t>
            </a:r>
            <a:endParaRPr b="0" sz="1800"/>
          </a:p>
        </p:txBody>
      </p:sp>
      <p:sp>
        <p:nvSpPr>
          <p:cNvPr id="1064" name="Google Shape;1064;p26"/>
          <p:cNvSpPr txBox="1"/>
          <p:nvPr>
            <p:ph idx="1" type="body"/>
          </p:nvPr>
        </p:nvSpPr>
        <p:spPr>
          <a:xfrm>
            <a:off x="2606782" y="1443953"/>
            <a:ext cx="4926623" cy="20981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pl-PL" sz="2800">
                <a:solidFill>
                  <a:schemeClr val="lt1"/>
                </a:solidFill>
              </a:rPr>
              <a:t>Uruchamiamy aplikację.</a:t>
            </a:r>
            <a:endParaRPr sz="28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3200"/>
              <a:buNone/>
            </a:pPr>
            <a:r>
              <a:rPr lang="pl-PL" sz="2800">
                <a:solidFill>
                  <a:schemeClr val="lt1"/>
                </a:solidFill>
              </a:rPr>
              <a:t>Na pierwszym ekranie zostaniemy poproszeni </a:t>
            </a:r>
            <a:br>
              <a:rPr lang="pl-PL" sz="2800">
                <a:solidFill>
                  <a:schemeClr val="lt1"/>
                </a:solidFill>
              </a:rPr>
            </a:br>
            <a:r>
              <a:rPr lang="pl-PL" sz="2800">
                <a:solidFill>
                  <a:schemeClr val="lt1"/>
                </a:solidFill>
              </a:rPr>
              <a:t>o wprowadzenie unikalnego kodu szkoły.</a:t>
            </a:r>
            <a:endParaRPr sz="2800">
              <a:solidFill>
                <a:schemeClr val="lt1"/>
              </a:solidFill>
            </a:endParaRPr>
          </a:p>
        </p:txBody>
      </p:sp>
      <p:pic>
        <p:nvPicPr>
          <p:cNvPr id="1065" name="Google Shape;1065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80218" y="749923"/>
            <a:ext cx="3337936" cy="6507447"/>
          </a:xfrm>
          <a:prstGeom prst="rect">
            <a:avLst/>
          </a:prstGeom>
          <a:noFill/>
          <a:ln>
            <a:noFill/>
          </a:ln>
        </p:spPr>
      </p:pic>
      <p:sp>
        <p:nvSpPr>
          <p:cNvPr id="1066" name="Google Shape;1066;p26"/>
          <p:cNvSpPr txBox="1"/>
          <p:nvPr/>
        </p:nvSpPr>
        <p:spPr>
          <a:xfrm>
            <a:off x="680080" y="4215501"/>
            <a:ext cx="6096000" cy="119854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77777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Calibri"/>
              <a:buNone/>
            </a:pPr>
            <a:r>
              <a:rPr b="1" i="0" lang="pl-PL" sz="40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Kod waszej szkoły to:</a:t>
            </a:r>
            <a:endParaRPr/>
          </a:p>
          <a:p>
            <a:pPr indent="0" lvl="0" marL="0" marR="0" rtl="0" algn="ctr">
              <a:lnSpc>
                <a:spcPct val="77777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Calibri"/>
              <a:buNone/>
            </a:pPr>
            <a:r>
              <a:rPr b="1" i="0" lang="pl-PL" sz="4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________</a:t>
            </a:r>
            <a:endParaRPr b="1" i="0" sz="4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67" name="Google Shape;1067;p26"/>
          <p:cNvGrpSpPr/>
          <p:nvPr/>
        </p:nvGrpSpPr>
        <p:grpSpPr>
          <a:xfrm>
            <a:off x="540614" y="690032"/>
            <a:ext cx="1687007" cy="3098343"/>
            <a:chOff x="-2553595" y="592679"/>
            <a:chExt cx="1687007" cy="3098343"/>
          </a:xfrm>
        </p:grpSpPr>
        <p:pic>
          <p:nvPicPr>
            <p:cNvPr id="1068" name="Google Shape;1068;p2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-2553595" y="1601811"/>
              <a:ext cx="1687007" cy="15877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69" name="Google Shape;1069;p26"/>
            <p:cNvSpPr txBox="1"/>
            <p:nvPr/>
          </p:nvSpPr>
          <p:spPr>
            <a:xfrm>
              <a:off x="-2480417" y="592679"/>
              <a:ext cx="1495425" cy="24520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pl-PL" sz="20000" u="none" cap="none" strike="noStrike">
                  <a:solidFill>
                    <a:schemeClr val="accent3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/>
            </a:p>
          </p:txBody>
        </p:sp>
        <p:sp>
          <p:nvSpPr>
            <p:cNvPr id="1070" name="Google Shape;1070;p26"/>
            <p:cNvSpPr txBox="1"/>
            <p:nvPr/>
          </p:nvSpPr>
          <p:spPr>
            <a:xfrm>
              <a:off x="-2289559" y="3044691"/>
              <a:ext cx="1113708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pl-PL" sz="3600" u="none" cap="none" strike="noStrike">
                  <a:solidFill>
                    <a:schemeClr val="accent3"/>
                  </a:solidFill>
                  <a:latin typeface="Calibri"/>
                  <a:ea typeface="Calibri"/>
                  <a:cs typeface="Calibri"/>
                  <a:sym typeface="Calibri"/>
                </a:rPr>
                <a:t>krok</a:t>
              </a:r>
              <a:endParaRPr b="1" i="0" sz="32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g2f4660f3386_2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390650"/>
            <a:ext cx="4230634" cy="5385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g2f4660f3386_2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10583" y="1390650"/>
            <a:ext cx="3995842" cy="5352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g2f4660f3386_2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106424" y="1390650"/>
            <a:ext cx="3711261" cy="5303979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g2f4660f3386_2_0"/>
          <p:cNvSpPr txBox="1"/>
          <p:nvPr>
            <p:ph idx="4294967295" type="title"/>
          </p:nvPr>
        </p:nvSpPr>
        <p:spPr>
          <a:xfrm>
            <a:off x="237650" y="363610"/>
            <a:ext cx="8048100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r>
              <a:rPr lang="pl-PL"/>
              <a:t>Wsparcie</a:t>
            </a:r>
            <a:r>
              <a:rPr lang="pl-PL"/>
              <a:t> interwencyjne RESQL</a:t>
            </a:r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4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Google Shape;1075;p27"/>
          <p:cNvSpPr/>
          <p:nvPr/>
        </p:nvSpPr>
        <p:spPr>
          <a:xfrm>
            <a:off x="0" y="0"/>
            <a:ext cx="730316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6" name="Google Shape;1076;p27"/>
          <p:cNvSpPr txBox="1"/>
          <p:nvPr>
            <p:ph type="title"/>
          </p:nvPr>
        </p:nvSpPr>
        <p:spPr>
          <a:xfrm>
            <a:off x="6096000" y="3912139"/>
            <a:ext cx="5967663" cy="4859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libri"/>
              <a:buNone/>
            </a:pPr>
            <a:r>
              <a:rPr lang="pl-PL" sz="3200" u="sng"/>
              <a:t>Krok 3</a:t>
            </a:r>
            <a:endParaRPr/>
          </a:p>
        </p:txBody>
      </p:sp>
      <p:pic>
        <p:nvPicPr>
          <p:cNvPr id="1077" name="Google Shape;1077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80218" y="749923"/>
            <a:ext cx="3337936" cy="6507447"/>
          </a:xfrm>
          <a:prstGeom prst="rect">
            <a:avLst/>
          </a:prstGeom>
          <a:noFill/>
          <a:ln>
            <a:noFill/>
          </a:ln>
        </p:spPr>
      </p:pic>
      <p:sp>
        <p:nvSpPr>
          <p:cNvPr id="1078" name="Google Shape;1078;p27"/>
          <p:cNvSpPr txBox="1"/>
          <p:nvPr>
            <p:ph idx="1" type="body"/>
          </p:nvPr>
        </p:nvSpPr>
        <p:spPr>
          <a:xfrm>
            <a:off x="2618814" y="2306005"/>
            <a:ext cx="4070744" cy="321226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2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None/>
            </a:pPr>
            <a:r>
              <a:rPr b="1" lang="pl-PL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 wprowadzeniu kodu szkoły, pojawi się możliwość nadania aplikacji 4-cyfrowego kodu PIN – należy podać go dwukrotnie.</a:t>
            </a:r>
            <a:endParaRPr/>
          </a:p>
          <a:p>
            <a:pPr indent="0" lvl="2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3200"/>
              <a:buNone/>
            </a:pPr>
            <a:r>
              <a:t/>
            </a:r>
            <a:endParaRPr b="1"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2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3200"/>
              <a:buNone/>
            </a:pPr>
            <a:r>
              <a:rPr lang="pl-PL" sz="20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(Można również pominąć ten krok, </a:t>
            </a:r>
            <a:br>
              <a:rPr lang="pl-PL" sz="20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l-PL" sz="20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choć tego nie zalecamy)</a:t>
            </a:r>
            <a:endParaRPr/>
          </a:p>
          <a:p>
            <a:pPr indent="0" lvl="2" marL="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ts val="3200"/>
              <a:buNone/>
            </a:pPr>
            <a:r>
              <a:t/>
            </a:r>
            <a:endParaRPr b="1"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79" name="Google Shape;1079;p27"/>
          <p:cNvGrpSpPr/>
          <p:nvPr/>
        </p:nvGrpSpPr>
        <p:grpSpPr>
          <a:xfrm>
            <a:off x="552646" y="1652559"/>
            <a:ext cx="1687007" cy="3098343"/>
            <a:chOff x="-2553595" y="592679"/>
            <a:chExt cx="1687007" cy="3098343"/>
          </a:xfrm>
        </p:grpSpPr>
        <p:pic>
          <p:nvPicPr>
            <p:cNvPr id="1080" name="Google Shape;1080;p2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-2553595" y="1601811"/>
              <a:ext cx="1687007" cy="15877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81" name="Google Shape;1081;p27"/>
            <p:cNvSpPr txBox="1"/>
            <p:nvPr/>
          </p:nvSpPr>
          <p:spPr>
            <a:xfrm>
              <a:off x="-2480417" y="592679"/>
              <a:ext cx="1495425" cy="24520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pl-PL" sz="20000" u="none" cap="none" strike="noStrike">
                  <a:solidFill>
                    <a:schemeClr val="accent3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/>
            </a:p>
          </p:txBody>
        </p:sp>
        <p:sp>
          <p:nvSpPr>
            <p:cNvPr id="1082" name="Google Shape;1082;p27"/>
            <p:cNvSpPr txBox="1"/>
            <p:nvPr/>
          </p:nvSpPr>
          <p:spPr>
            <a:xfrm>
              <a:off x="-2289559" y="3044691"/>
              <a:ext cx="1113708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pl-PL" sz="3600" u="none" cap="none" strike="noStrike">
                  <a:solidFill>
                    <a:schemeClr val="accent3"/>
                  </a:solidFill>
                  <a:latin typeface="Calibri"/>
                  <a:ea typeface="Calibri"/>
                  <a:cs typeface="Calibri"/>
                  <a:sym typeface="Calibri"/>
                </a:rPr>
                <a:t>krok</a:t>
              </a:r>
              <a:endParaRPr b="1" i="0" sz="32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6" name="Shape 1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Google Shape;1087;p28"/>
          <p:cNvSpPr/>
          <p:nvPr/>
        </p:nvSpPr>
        <p:spPr>
          <a:xfrm>
            <a:off x="0" y="0"/>
            <a:ext cx="730316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88" name="Google Shape;1088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80218" y="749922"/>
            <a:ext cx="3337936" cy="6507447"/>
          </a:xfrm>
          <a:prstGeom prst="rect">
            <a:avLst/>
          </a:prstGeom>
          <a:noFill/>
          <a:ln>
            <a:noFill/>
          </a:ln>
        </p:spPr>
      </p:pic>
      <p:sp>
        <p:nvSpPr>
          <p:cNvPr id="1089" name="Google Shape;1089;p28"/>
          <p:cNvSpPr txBox="1"/>
          <p:nvPr/>
        </p:nvSpPr>
        <p:spPr>
          <a:xfrm>
            <a:off x="2618814" y="2306005"/>
            <a:ext cx="4070744" cy="23261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ts val="3200"/>
              <a:buFont typeface="Arial"/>
              <a:buNone/>
            </a:pPr>
            <a:r>
              <a:rPr b="1" i="0" lang="pl-PL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 nadaniu kodu PIN/</a:t>
            </a:r>
            <a:br>
              <a:rPr b="1" i="0" lang="pl-PL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pl-PL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bądź pominięciu tego kroku pojawi się informacja o zalogowaniu do ekranu głównego.</a:t>
            </a:r>
            <a:endParaRPr b="1" i="0" sz="2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90" name="Google Shape;1090;p28"/>
          <p:cNvGrpSpPr/>
          <p:nvPr/>
        </p:nvGrpSpPr>
        <p:grpSpPr>
          <a:xfrm>
            <a:off x="552646" y="1652559"/>
            <a:ext cx="1687007" cy="3098343"/>
            <a:chOff x="-2553595" y="592679"/>
            <a:chExt cx="1687007" cy="3098343"/>
          </a:xfrm>
        </p:grpSpPr>
        <p:pic>
          <p:nvPicPr>
            <p:cNvPr id="1091" name="Google Shape;1091;p2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-2553595" y="1601811"/>
              <a:ext cx="1687007" cy="15877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92" name="Google Shape;1092;p28"/>
            <p:cNvSpPr txBox="1"/>
            <p:nvPr/>
          </p:nvSpPr>
          <p:spPr>
            <a:xfrm>
              <a:off x="-2480417" y="592679"/>
              <a:ext cx="1495425" cy="24520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pl-PL" sz="20000" u="none" cap="none" strike="noStrike">
                  <a:solidFill>
                    <a:schemeClr val="accent3"/>
                  </a:solidFill>
                  <a:latin typeface="Calibri"/>
                  <a:ea typeface="Calibri"/>
                  <a:cs typeface="Calibri"/>
                  <a:sym typeface="Calibri"/>
                </a:rPr>
                <a:t>4</a:t>
              </a:r>
              <a:endParaRPr/>
            </a:p>
          </p:txBody>
        </p:sp>
        <p:sp>
          <p:nvSpPr>
            <p:cNvPr id="1093" name="Google Shape;1093;p28"/>
            <p:cNvSpPr txBox="1"/>
            <p:nvPr/>
          </p:nvSpPr>
          <p:spPr>
            <a:xfrm>
              <a:off x="-2289559" y="3044691"/>
              <a:ext cx="1113708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pl-PL" sz="3600" u="none" cap="none" strike="noStrike">
                  <a:solidFill>
                    <a:schemeClr val="accent3"/>
                  </a:solidFill>
                  <a:latin typeface="Calibri"/>
                  <a:ea typeface="Calibri"/>
                  <a:cs typeface="Calibri"/>
                  <a:sym typeface="Calibri"/>
                </a:rPr>
                <a:t>krok</a:t>
              </a:r>
              <a:endParaRPr b="1" i="0" sz="32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8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" name="Google Shape;1099;p29"/>
          <p:cNvSpPr/>
          <p:nvPr/>
        </p:nvSpPr>
        <p:spPr>
          <a:xfrm>
            <a:off x="0" y="0"/>
            <a:ext cx="730316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Obraz zawierający tekst&#10;&#10;Opis wygenerowany automatycznie" id="1100" name="Google Shape;1100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80218" y="749922"/>
            <a:ext cx="3337937" cy="6507447"/>
          </a:xfrm>
          <a:prstGeom prst="rect">
            <a:avLst/>
          </a:prstGeom>
          <a:noFill/>
          <a:ln>
            <a:noFill/>
          </a:ln>
        </p:spPr>
      </p:pic>
      <p:sp>
        <p:nvSpPr>
          <p:cNvPr id="1101" name="Google Shape;1101;p29"/>
          <p:cNvSpPr txBox="1"/>
          <p:nvPr/>
        </p:nvSpPr>
        <p:spPr>
          <a:xfrm>
            <a:off x="2618813" y="2019792"/>
            <a:ext cx="4443723" cy="23261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ts val="3200"/>
              <a:buFont typeface="Arial"/>
              <a:buNone/>
            </a:pPr>
            <a:r>
              <a:rPr b="1" i="0" lang="pl-PL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Ekran główny aplikacji </a:t>
            </a:r>
            <a:br>
              <a:rPr b="1" i="0" lang="pl-PL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pl-PL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RESQL zawiera 6 podstawowych ikon </a:t>
            </a:r>
            <a:br>
              <a:rPr b="1" i="0" lang="pl-PL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pl-PL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 centralnej części, ikonę Home, Ustawienia oraz ikonkę RESQL w dolnym pasku.</a:t>
            </a:r>
            <a:endParaRPr/>
          </a:p>
        </p:txBody>
      </p:sp>
      <p:grpSp>
        <p:nvGrpSpPr>
          <p:cNvPr id="1102" name="Google Shape;1102;p29"/>
          <p:cNvGrpSpPr/>
          <p:nvPr/>
        </p:nvGrpSpPr>
        <p:grpSpPr>
          <a:xfrm>
            <a:off x="552646" y="1652559"/>
            <a:ext cx="1687007" cy="3098343"/>
            <a:chOff x="-2553595" y="592679"/>
            <a:chExt cx="1687007" cy="3098343"/>
          </a:xfrm>
        </p:grpSpPr>
        <p:pic>
          <p:nvPicPr>
            <p:cNvPr id="1103" name="Google Shape;1103;p2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-2553595" y="1601811"/>
              <a:ext cx="1687007" cy="15877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04" name="Google Shape;1104;p29"/>
            <p:cNvSpPr txBox="1"/>
            <p:nvPr/>
          </p:nvSpPr>
          <p:spPr>
            <a:xfrm>
              <a:off x="-2480417" y="592679"/>
              <a:ext cx="1495425" cy="24520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pl-PL" sz="20000" u="none" cap="none" strike="noStrike">
                  <a:solidFill>
                    <a:schemeClr val="accent3"/>
                  </a:solidFill>
                  <a:latin typeface="Calibri"/>
                  <a:ea typeface="Calibri"/>
                  <a:cs typeface="Calibri"/>
                  <a:sym typeface="Calibri"/>
                </a:rPr>
                <a:t>5</a:t>
              </a:r>
              <a:endParaRPr/>
            </a:p>
          </p:txBody>
        </p:sp>
        <p:sp>
          <p:nvSpPr>
            <p:cNvPr id="1105" name="Google Shape;1105;p29"/>
            <p:cNvSpPr txBox="1"/>
            <p:nvPr/>
          </p:nvSpPr>
          <p:spPr>
            <a:xfrm>
              <a:off x="-2289559" y="3044691"/>
              <a:ext cx="1113708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pl-PL" sz="3600" u="none" cap="none" strike="noStrike">
                  <a:solidFill>
                    <a:schemeClr val="accent3"/>
                  </a:solidFill>
                  <a:latin typeface="Calibri"/>
                  <a:ea typeface="Calibri"/>
                  <a:cs typeface="Calibri"/>
                  <a:sym typeface="Calibri"/>
                </a:rPr>
                <a:t>krok</a:t>
              </a:r>
              <a:endParaRPr b="1" i="0" sz="32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9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p30"/>
          <p:cNvSpPr/>
          <p:nvPr/>
        </p:nvSpPr>
        <p:spPr>
          <a:xfrm>
            <a:off x="0" y="0"/>
            <a:ext cx="730316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1" name="Google Shape;1111;p30"/>
          <p:cNvSpPr txBox="1"/>
          <p:nvPr/>
        </p:nvSpPr>
        <p:spPr>
          <a:xfrm>
            <a:off x="492253" y="-739729"/>
            <a:ext cx="9215942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 Black"/>
              <a:buNone/>
            </a:pPr>
            <a:r>
              <a:rPr b="1" i="0" lang="pl-PL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Kolejne kroki</a:t>
            </a:r>
            <a:endParaRPr b="1" i="0" sz="20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2" name="Google Shape;1112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08849" y="2567231"/>
            <a:ext cx="4265952" cy="3117767"/>
          </a:xfrm>
          <a:prstGeom prst="rect">
            <a:avLst/>
          </a:prstGeom>
          <a:noFill/>
          <a:ln>
            <a:noFill/>
          </a:ln>
        </p:spPr>
      </p:pic>
      <p:sp>
        <p:nvSpPr>
          <p:cNvPr id="1113" name="Google Shape;1113;p30"/>
          <p:cNvSpPr txBox="1"/>
          <p:nvPr/>
        </p:nvSpPr>
        <p:spPr>
          <a:xfrm>
            <a:off x="2618813" y="1173002"/>
            <a:ext cx="4684355" cy="45119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2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40"/>
              <a:buFont typeface="Arial"/>
              <a:buChar char="•"/>
            </a:pPr>
            <a:r>
              <a:rPr b="0" i="0" lang="pl-PL" sz="2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Od tego momentu jesteś zalogowany do aplikacji </a:t>
            </a:r>
            <a:r>
              <a:rPr b="1" i="0" lang="pl-PL" sz="2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 możesz anonimowo komunikować się z interwentami</a:t>
            </a:r>
            <a:r>
              <a:rPr b="0" i="0" lang="pl-PL" sz="2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którzy w szkole będą odpowiadać </a:t>
            </a:r>
            <a:br>
              <a:rPr b="0" i="0" lang="pl-PL" sz="2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pl-PL" sz="2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na zgłoszenia.</a:t>
            </a:r>
            <a:endParaRPr/>
          </a:p>
          <a:p>
            <a:pPr indent="-342900" lvl="2" marL="34290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accent2"/>
              </a:buClr>
              <a:buSzPts val="2640"/>
              <a:buFont typeface="Arial"/>
              <a:buChar char="•"/>
            </a:pPr>
            <a:r>
              <a:rPr b="0" i="0" lang="pl-PL" sz="2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Jeżeli byłeś/byłaś </a:t>
            </a:r>
            <a:r>
              <a:rPr b="1" i="0" lang="pl-PL" sz="2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świadkiem bądź ofiarą jakiejkolwiek przemocy </a:t>
            </a:r>
            <a:r>
              <a:rPr b="0" i="0" lang="pl-PL" sz="2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jest to miejsce gdzie możesz to zgłosić.</a:t>
            </a:r>
            <a:endParaRPr/>
          </a:p>
          <a:p>
            <a:pPr indent="-342900" lvl="2" marL="342900" marR="0" rtl="0" algn="l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  <a:buClr>
                <a:schemeClr val="accent2"/>
              </a:buClr>
              <a:buSzPts val="2640"/>
              <a:buFont typeface="Arial"/>
              <a:buChar char="•"/>
            </a:pPr>
            <a:r>
              <a:rPr b="0" i="0" lang="pl-PL" sz="2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Dla ułatwienia w aplikacji </a:t>
            </a:r>
            <a:r>
              <a:rPr b="1" i="0" lang="pl-PL" sz="2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różne rodzaje przemocy takie jak przemoc relacyjna, materialna, elektroniczna, fizyczna oraz seksualna mają swoje opisy.</a:t>
            </a:r>
            <a:endParaRPr b="1" i="0" sz="2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4" name="Google Shape;1114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9198" y="2411863"/>
            <a:ext cx="2161414" cy="2034273"/>
          </a:xfrm>
          <a:prstGeom prst="rect">
            <a:avLst/>
          </a:prstGeom>
          <a:noFill/>
          <a:ln>
            <a:noFill/>
          </a:ln>
        </p:spPr>
      </p:pic>
      <p:sp>
        <p:nvSpPr>
          <p:cNvPr id="1115" name="Google Shape;1115;p30"/>
          <p:cNvSpPr txBox="1"/>
          <p:nvPr/>
        </p:nvSpPr>
        <p:spPr>
          <a:xfrm>
            <a:off x="329123" y="2661691"/>
            <a:ext cx="2161414" cy="140166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l-PL" sz="40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Kolejne</a:t>
            </a:r>
            <a:endParaRPr/>
          </a:p>
          <a:p>
            <a:pPr indent="0" lvl="0" marL="0" marR="0" rtl="0" algn="ctr">
              <a:lnSpc>
                <a:spcPct val="8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l-PL" sz="40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kroki</a:t>
            </a:r>
            <a:endParaRPr b="1" i="0" sz="2800" u="none" cap="none" strike="noStrike">
              <a:solidFill>
                <a:schemeClr val="accent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9" name="Shape 1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braz zawierający w pomieszczeniu, Podłoga, korytarz, podłoga&#10;&#10;Opis wygenerowany automatycznie" id="1120" name="Google Shape;1120;p31"/>
          <p:cNvPicPr preferRelativeResize="0"/>
          <p:nvPr/>
        </p:nvPicPr>
        <p:blipFill rotWithShape="1">
          <a:blip r:embed="rId3">
            <a:alphaModFix/>
          </a:blip>
          <a:srcRect b="16972" l="491" r="0" t="23552"/>
          <a:stretch/>
        </p:blipFill>
        <p:spPr>
          <a:xfrm>
            <a:off x="0" y="2000250"/>
            <a:ext cx="12192000" cy="4857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21" name="Google Shape;1121;p31"/>
          <p:cNvGrpSpPr/>
          <p:nvPr/>
        </p:nvGrpSpPr>
        <p:grpSpPr>
          <a:xfrm>
            <a:off x="203310" y="2523076"/>
            <a:ext cx="3064309" cy="3064309"/>
            <a:chOff x="2649364" y="161988"/>
            <a:chExt cx="6271849" cy="6271849"/>
          </a:xfrm>
        </p:grpSpPr>
        <p:grpSp>
          <p:nvGrpSpPr>
            <p:cNvPr id="1122" name="Google Shape;1122;p31"/>
            <p:cNvGrpSpPr/>
            <p:nvPr/>
          </p:nvGrpSpPr>
          <p:grpSpPr>
            <a:xfrm rot="-2700000">
              <a:off x="2627529" y="2020806"/>
              <a:ext cx="6315520" cy="2554214"/>
              <a:chOff x="2417837" y="1919616"/>
              <a:chExt cx="6776033" cy="2740462"/>
            </a:xfrm>
          </p:grpSpPr>
          <p:sp>
            <p:nvSpPr>
              <p:cNvPr id="1123" name="Google Shape;1123;p31"/>
              <p:cNvSpPr/>
              <p:nvPr/>
            </p:nvSpPr>
            <p:spPr>
              <a:xfrm>
                <a:off x="6453408" y="1919616"/>
                <a:ext cx="2740462" cy="274046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4" name="Google Shape;1124;p31"/>
              <p:cNvSpPr/>
              <p:nvPr/>
            </p:nvSpPr>
            <p:spPr>
              <a:xfrm>
                <a:off x="2417837" y="1919616"/>
                <a:ext cx="2740462" cy="2740462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descr="Obraz zawierający jasne, rysunek&#10;&#10;Opis wygenerowany automatycznie" id="1125" name="Google Shape;1125;p3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277969" y="730758"/>
              <a:ext cx="5245246" cy="500387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26" name="Google Shape;1126;p31"/>
          <p:cNvSpPr txBox="1"/>
          <p:nvPr>
            <p:ph idx="1" type="body"/>
          </p:nvPr>
        </p:nvSpPr>
        <p:spPr>
          <a:xfrm>
            <a:off x="396000" y="1191126"/>
            <a:ext cx="9215942" cy="8091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69850" rtl="0" algn="l">
              <a:lnSpc>
                <a:spcPct val="18214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pl-PL" sz="2000">
                <a:solidFill>
                  <a:schemeClr val="accent3"/>
                </a:solidFill>
              </a:rPr>
              <a:t>Proszę wpisać nazwiska osób do których trafiają zgłoszenia</a:t>
            </a:r>
            <a:endParaRPr/>
          </a:p>
        </p:txBody>
      </p:sp>
      <p:sp>
        <p:nvSpPr>
          <p:cNvPr id="1127" name="Google Shape;1127;p31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r>
              <a:rPr b="1" i="0" lang="pl-PL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W naszej szkole zgłoszenia będą trafiały do:</a:t>
            </a:r>
            <a:endParaRPr/>
          </a:p>
        </p:txBody>
      </p:sp>
      <p:sp>
        <p:nvSpPr>
          <p:cNvPr id="1128" name="Google Shape;1128;p31"/>
          <p:cNvSpPr txBox="1"/>
          <p:nvPr/>
        </p:nvSpPr>
        <p:spPr>
          <a:xfrm>
            <a:off x="396000" y="1407293"/>
            <a:ext cx="9215942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 Black"/>
              <a:buNone/>
            </a:pPr>
            <a:r>
              <a:t/>
            </a:r>
            <a:endParaRPr b="1" i="0" sz="20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29" name="Google Shape;1129;p31"/>
          <p:cNvGrpSpPr/>
          <p:nvPr/>
        </p:nvGrpSpPr>
        <p:grpSpPr>
          <a:xfrm>
            <a:off x="3078078" y="2523076"/>
            <a:ext cx="3064309" cy="3064309"/>
            <a:chOff x="2649364" y="161988"/>
            <a:chExt cx="6271849" cy="6271849"/>
          </a:xfrm>
        </p:grpSpPr>
        <p:grpSp>
          <p:nvGrpSpPr>
            <p:cNvPr id="1130" name="Google Shape;1130;p31"/>
            <p:cNvGrpSpPr/>
            <p:nvPr/>
          </p:nvGrpSpPr>
          <p:grpSpPr>
            <a:xfrm rot="-2700000">
              <a:off x="2627529" y="2020806"/>
              <a:ext cx="6315520" cy="2554214"/>
              <a:chOff x="2417837" y="1919616"/>
              <a:chExt cx="6776033" cy="2740462"/>
            </a:xfrm>
          </p:grpSpPr>
          <p:sp>
            <p:nvSpPr>
              <p:cNvPr id="1131" name="Google Shape;1131;p31"/>
              <p:cNvSpPr/>
              <p:nvPr/>
            </p:nvSpPr>
            <p:spPr>
              <a:xfrm>
                <a:off x="6453408" y="1919616"/>
                <a:ext cx="2740462" cy="274046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2" name="Google Shape;1132;p31"/>
              <p:cNvSpPr/>
              <p:nvPr/>
            </p:nvSpPr>
            <p:spPr>
              <a:xfrm>
                <a:off x="2417837" y="1919616"/>
                <a:ext cx="2740462" cy="2740462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descr="Obraz zawierający jasne, rysunek&#10;&#10;Opis wygenerowany automatycznie" id="1133" name="Google Shape;1133;p3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277969" y="730758"/>
              <a:ext cx="5245246" cy="500387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34" name="Google Shape;1134;p31"/>
          <p:cNvGrpSpPr/>
          <p:nvPr/>
        </p:nvGrpSpPr>
        <p:grpSpPr>
          <a:xfrm>
            <a:off x="5952846" y="2523076"/>
            <a:ext cx="3064309" cy="3064309"/>
            <a:chOff x="2649364" y="161988"/>
            <a:chExt cx="6271849" cy="6271849"/>
          </a:xfrm>
        </p:grpSpPr>
        <p:grpSp>
          <p:nvGrpSpPr>
            <p:cNvPr id="1135" name="Google Shape;1135;p31"/>
            <p:cNvGrpSpPr/>
            <p:nvPr/>
          </p:nvGrpSpPr>
          <p:grpSpPr>
            <a:xfrm rot="-2700000">
              <a:off x="2627529" y="2020806"/>
              <a:ext cx="6315520" cy="2554214"/>
              <a:chOff x="2417837" y="1919616"/>
              <a:chExt cx="6776033" cy="2740462"/>
            </a:xfrm>
          </p:grpSpPr>
          <p:sp>
            <p:nvSpPr>
              <p:cNvPr id="1136" name="Google Shape;1136;p31"/>
              <p:cNvSpPr/>
              <p:nvPr/>
            </p:nvSpPr>
            <p:spPr>
              <a:xfrm>
                <a:off x="6453408" y="1919616"/>
                <a:ext cx="2740462" cy="274046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7" name="Google Shape;1137;p31"/>
              <p:cNvSpPr/>
              <p:nvPr/>
            </p:nvSpPr>
            <p:spPr>
              <a:xfrm>
                <a:off x="2417837" y="1919616"/>
                <a:ext cx="2740462" cy="2740462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descr="Obraz zawierający jasne, rysunek&#10;&#10;Opis wygenerowany automatycznie" id="1138" name="Google Shape;1138;p3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277969" y="730758"/>
              <a:ext cx="5245246" cy="500387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39" name="Google Shape;1139;p31"/>
          <p:cNvGrpSpPr/>
          <p:nvPr/>
        </p:nvGrpSpPr>
        <p:grpSpPr>
          <a:xfrm>
            <a:off x="8827613" y="2523076"/>
            <a:ext cx="3064309" cy="3064309"/>
            <a:chOff x="2649364" y="161988"/>
            <a:chExt cx="6271849" cy="6271849"/>
          </a:xfrm>
        </p:grpSpPr>
        <p:grpSp>
          <p:nvGrpSpPr>
            <p:cNvPr id="1140" name="Google Shape;1140;p31"/>
            <p:cNvGrpSpPr/>
            <p:nvPr/>
          </p:nvGrpSpPr>
          <p:grpSpPr>
            <a:xfrm rot="-2700000">
              <a:off x="2627529" y="2020806"/>
              <a:ext cx="6315520" cy="2554214"/>
              <a:chOff x="2417837" y="1919616"/>
              <a:chExt cx="6776033" cy="2740462"/>
            </a:xfrm>
          </p:grpSpPr>
          <p:sp>
            <p:nvSpPr>
              <p:cNvPr id="1141" name="Google Shape;1141;p31"/>
              <p:cNvSpPr/>
              <p:nvPr/>
            </p:nvSpPr>
            <p:spPr>
              <a:xfrm>
                <a:off x="6453408" y="1919616"/>
                <a:ext cx="2740462" cy="274046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2" name="Google Shape;1142;p31"/>
              <p:cNvSpPr/>
              <p:nvPr/>
            </p:nvSpPr>
            <p:spPr>
              <a:xfrm>
                <a:off x="2417837" y="1919616"/>
                <a:ext cx="2740462" cy="2740462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descr="Obraz zawierający jasne, rysunek&#10;&#10;Opis wygenerowany automatycznie" id="1143" name="Google Shape;1143;p3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277969" y="730758"/>
              <a:ext cx="5245246" cy="500387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44" name="Google Shape;1144;p31"/>
          <p:cNvSpPr txBox="1"/>
          <p:nvPr/>
        </p:nvSpPr>
        <p:spPr>
          <a:xfrm>
            <a:off x="517832" y="3503805"/>
            <a:ext cx="2414075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l-PL" sz="32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Imię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l-PL" sz="32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Nazwisko</a:t>
            </a:r>
            <a:endParaRPr/>
          </a:p>
        </p:txBody>
      </p:sp>
      <p:sp>
        <p:nvSpPr>
          <p:cNvPr id="1145" name="Google Shape;1145;p31"/>
          <p:cNvSpPr txBox="1"/>
          <p:nvPr/>
        </p:nvSpPr>
        <p:spPr>
          <a:xfrm>
            <a:off x="3380290" y="3503805"/>
            <a:ext cx="2414075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l-PL" sz="32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Imię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l-PL" sz="32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Nazwisko</a:t>
            </a:r>
            <a:endParaRPr/>
          </a:p>
        </p:txBody>
      </p:sp>
      <p:sp>
        <p:nvSpPr>
          <p:cNvPr id="1146" name="Google Shape;1146;p31"/>
          <p:cNvSpPr txBox="1"/>
          <p:nvPr/>
        </p:nvSpPr>
        <p:spPr>
          <a:xfrm>
            <a:off x="6293313" y="3503805"/>
            <a:ext cx="2414075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l-PL" sz="32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Imię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l-PL" sz="32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Nazwisko</a:t>
            </a:r>
            <a:endParaRPr/>
          </a:p>
        </p:txBody>
      </p:sp>
      <p:sp>
        <p:nvSpPr>
          <p:cNvPr id="1147" name="Google Shape;1147;p31"/>
          <p:cNvSpPr txBox="1"/>
          <p:nvPr/>
        </p:nvSpPr>
        <p:spPr>
          <a:xfrm>
            <a:off x="9123386" y="3503805"/>
            <a:ext cx="2414075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l-PL" sz="32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Imię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l-PL" sz="32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Nazwisko</a:t>
            </a:r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Google Shape;1152;p32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alibri"/>
              <a:buNone/>
            </a:pPr>
            <a:r>
              <a:rPr lang="pl-PL" sz="2800"/>
              <a:t>Ikona – Zgłoś przemoc</a:t>
            </a:r>
            <a:endParaRPr/>
          </a:p>
        </p:txBody>
      </p:sp>
      <p:pic>
        <p:nvPicPr>
          <p:cNvPr id="1153" name="Google Shape;1153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14770" y="2867569"/>
            <a:ext cx="1715077" cy="15796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raz zawierający tekst&#10;&#10;Opis wygenerowany automatycznie" id="1154" name="Google Shape;1154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80218" y="749922"/>
            <a:ext cx="3337937" cy="65074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raz zawierający tekst, Telefon komórkowy, Komunikator, Urządzenie przenośne&#10;&#10;Opis wygenerowany automatycznie" id="1155" name="Google Shape;1155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202543" y="749734"/>
            <a:ext cx="3337936" cy="65074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9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Google Shape;1160;p33"/>
          <p:cNvSpPr txBox="1"/>
          <p:nvPr>
            <p:ph type="title"/>
          </p:nvPr>
        </p:nvSpPr>
        <p:spPr>
          <a:xfrm>
            <a:off x="396000" y="1129370"/>
            <a:ext cx="9215942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alibri"/>
              <a:buNone/>
            </a:pPr>
            <a:r>
              <a:rPr lang="pl-PL" sz="2800"/>
              <a:t>Ikona – Przemoc relacyjna</a:t>
            </a:r>
            <a:endParaRPr/>
          </a:p>
        </p:txBody>
      </p:sp>
      <p:pic>
        <p:nvPicPr>
          <p:cNvPr id="1161" name="Google Shape;1161;p3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67647" l="51789" r="3667" t="12257"/>
          <a:stretch/>
        </p:blipFill>
        <p:spPr>
          <a:xfrm>
            <a:off x="1330037" y="2213993"/>
            <a:ext cx="2487189" cy="2430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2" name="Google Shape;1162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34400" y="749922"/>
            <a:ext cx="3337936" cy="6507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3" name="Google Shape;1163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96464" y="749922"/>
            <a:ext cx="3337936" cy="65074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7" name="Shape 1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" name="Google Shape;1168;p34"/>
          <p:cNvSpPr txBox="1"/>
          <p:nvPr>
            <p:ph type="title"/>
          </p:nvPr>
        </p:nvSpPr>
        <p:spPr>
          <a:xfrm>
            <a:off x="396000" y="1129370"/>
            <a:ext cx="9215942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alibri"/>
              <a:buNone/>
            </a:pPr>
            <a:r>
              <a:rPr lang="pl-PL" sz="2800"/>
              <a:t>Ikona – Przemoc materialna</a:t>
            </a:r>
            <a:endParaRPr/>
          </a:p>
        </p:txBody>
      </p:sp>
      <p:pic>
        <p:nvPicPr>
          <p:cNvPr id="1169" name="Google Shape;1169;p34"/>
          <p:cNvPicPr preferRelativeResize="0"/>
          <p:nvPr/>
        </p:nvPicPr>
        <p:blipFill rotWithShape="1">
          <a:blip r:embed="rId3">
            <a:alphaModFix/>
          </a:blip>
          <a:srcRect b="45353" l="5898" r="49159" t="34497"/>
          <a:stretch/>
        </p:blipFill>
        <p:spPr>
          <a:xfrm>
            <a:off x="1264032" y="2059573"/>
            <a:ext cx="2821471" cy="2738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0" name="Google Shape;1170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34400" y="749923"/>
            <a:ext cx="3337936" cy="6507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1" name="Google Shape;1171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96464" y="749923"/>
            <a:ext cx="3337936" cy="65074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5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" name="Google Shape;1176;p35"/>
          <p:cNvSpPr txBox="1"/>
          <p:nvPr>
            <p:ph type="title"/>
          </p:nvPr>
        </p:nvSpPr>
        <p:spPr>
          <a:xfrm>
            <a:off x="396000" y="1129370"/>
            <a:ext cx="9215942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alibri"/>
              <a:buNone/>
            </a:pPr>
            <a:r>
              <a:rPr lang="pl-PL" sz="2800"/>
              <a:t>Ikona – Przemoc elektroniczna</a:t>
            </a:r>
            <a:endParaRPr/>
          </a:p>
        </p:txBody>
      </p:sp>
      <p:pic>
        <p:nvPicPr>
          <p:cNvPr id="1177" name="Google Shape;1177;p3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44005" l="55089" r="7025" t="34244"/>
          <a:stretch/>
        </p:blipFill>
        <p:spPr>
          <a:xfrm>
            <a:off x="1438675" y="2117496"/>
            <a:ext cx="2109810" cy="2623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8" name="Google Shape;1178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34400" y="749923"/>
            <a:ext cx="3337935" cy="6507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9" name="Google Shape;1179;p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96464" y="749923"/>
            <a:ext cx="3337935" cy="65074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3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p36"/>
          <p:cNvSpPr txBox="1"/>
          <p:nvPr>
            <p:ph type="title"/>
          </p:nvPr>
        </p:nvSpPr>
        <p:spPr>
          <a:xfrm>
            <a:off x="396000" y="1129370"/>
            <a:ext cx="9215942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alibri"/>
              <a:buNone/>
            </a:pPr>
            <a:r>
              <a:rPr lang="pl-PL" sz="2800"/>
              <a:t>Ikona – Przemoc fizyczna</a:t>
            </a:r>
            <a:endParaRPr/>
          </a:p>
        </p:txBody>
      </p:sp>
      <p:pic>
        <p:nvPicPr>
          <p:cNvPr id="1185" name="Google Shape;1185;p36"/>
          <p:cNvPicPr preferRelativeResize="0"/>
          <p:nvPr/>
        </p:nvPicPr>
        <p:blipFill rotWithShape="1">
          <a:blip r:embed="rId3">
            <a:alphaModFix/>
          </a:blip>
          <a:srcRect b="24887" l="7163" r="53380" t="56888"/>
          <a:stretch/>
        </p:blipFill>
        <p:spPr>
          <a:xfrm>
            <a:off x="1431924" y="2236498"/>
            <a:ext cx="2385003" cy="2385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6" name="Google Shape;1186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34400" y="749924"/>
            <a:ext cx="3337935" cy="6507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7" name="Google Shape;1187;p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96464" y="749924"/>
            <a:ext cx="3337935" cy="65074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0" name="Google Shape;290;p53"/>
          <p:cNvGrpSpPr/>
          <p:nvPr/>
        </p:nvGrpSpPr>
        <p:grpSpPr>
          <a:xfrm>
            <a:off x="4955880" y="-444003"/>
            <a:ext cx="9321762" cy="9532410"/>
            <a:chOff x="4955880" y="-444003"/>
            <a:chExt cx="9321762" cy="9532410"/>
          </a:xfrm>
        </p:grpSpPr>
        <p:grpSp>
          <p:nvGrpSpPr>
            <p:cNvPr id="291" name="Google Shape;291;p53"/>
            <p:cNvGrpSpPr/>
            <p:nvPr/>
          </p:nvGrpSpPr>
          <p:grpSpPr>
            <a:xfrm>
              <a:off x="6496584" y="1136227"/>
              <a:ext cx="6683392" cy="6375667"/>
              <a:chOff x="6496050" y="1135679"/>
              <a:chExt cx="6681075" cy="6373457"/>
            </a:xfrm>
          </p:grpSpPr>
          <p:sp>
            <p:nvSpPr>
              <p:cNvPr id="292" name="Google Shape;292;p53"/>
              <p:cNvSpPr/>
              <p:nvPr/>
            </p:nvSpPr>
            <p:spPr>
              <a:xfrm>
                <a:off x="7769880" y="1135679"/>
                <a:ext cx="3825389" cy="1518976"/>
              </a:xfrm>
              <a:custGeom>
                <a:rect b="b" l="l" r="r" t="t"/>
                <a:pathLst>
                  <a:path extrusionOk="0" h="1213648" w="3056450">
                    <a:moveTo>
                      <a:pt x="1528226" y="979194"/>
                    </a:moveTo>
                    <a:cubicBezTo>
                      <a:pt x="1830653" y="979194"/>
                      <a:pt x="2113049" y="1065226"/>
                      <a:pt x="2352430" y="1213649"/>
                    </a:cubicBezTo>
                    <a:lnTo>
                      <a:pt x="3056451" y="509627"/>
                    </a:lnTo>
                    <a:cubicBezTo>
                      <a:pt x="2630886" y="189633"/>
                      <a:pt x="2101721" y="0"/>
                      <a:pt x="1528226" y="0"/>
                    </a:cubicBezTo>
                    <a:cubicBezTo>
                      <a:pt x="954730" y="0"/>
                      <a:pt x="425565" y="189633"/>
                      <a:pt x="0" y="509627"/>
                    </a:cubicBezTo>
                    <a:lnTo>
                      <a:pt x="704021" y="1213649"/>
                    </a:lnTo>
                    <a:cubicBezTo>
                      <a:pt x="943566" y="1065226"/>
                      <a:pt x="1225798" y="979194"/>
                      <a:pt x="1528390" y="979194"/>
                    </a:cubicBez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"/>
                  <a:buFont typeface="Arial"/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" name="Google Shape;293;p53"/>
              <p:cNvSpPr/>
              <p:nvPr/>
            </p:nvSpPr>
            <p:spPr>
              <a:xfrm>
                <a:off x="6496050" y="2409507"/>
                <a:ext cx="1518976" cy="3825390"/>
              </a:xfrm>
              <a:custGeom>
                <a:rect b="b" l="l" r="r" t="t"/>
                <a:pathLst>
                  <a:path extrusionOk="0" h="3056451" w="1213648">
                    <a:moveTo>
                      <a:pt x="979194" y="1528226"/>
                    </a:moveTo>
                    <a:cubicBezTo>
                      <a:pt x="979194" y="1225798"/>
                      <a:pt x="1065062" y="943402"/>
                      <a:pt x="1213649" y="703857"/>
                    </a:cubicBezTo>
                    <a:lnTo>
                      <a:pt x="509627" y="0"/>
                    </a:lnTo>
                    <a:cubicBezTo>
                      <a:pt x="189633" y="425565"/>
                      <a:pt x="0" y="954731"/>
                      <a:pt x="0" y="1528226"/>
                    </a:cubicBezTo>
                    <a:cubicBezTo>
                      <a:pt x="0" y="2101721"/>
                      <a:pt x="189633" y="2630886"/>
                      <a:pt x="509627" y="3056451"/>
                    </a:cubicBezTo>
                    <a:lnTo>
                      <a:pt x="1213649" y="2352430"/>
                    </a:lnTo>
                    <a:cubicBezTo>
                      <a:pt x="1065226" y="2112885"/>
                      <a:pt x="979194" y="1830653"/>
                      <a:pt x="979194" y="1528061"/>
                    </a:cubicBez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"/>
                  <a:buFont typeface="Arial"/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" name="Google Shape;294;p53"/>
              <p:cNvSpPr/>
              <p:nvPr/>
            </p:nvSpPr>
            <p:spPr>
              <a:xfrm>
                <a:off x="7769673" y="2409507"/>
                <a:ext cx="5407452" cy="5099629"/>
              </a:xfrm>
              <a:custGeom>
                <a:rect b="b" l="l" r="r" t="t"/>
                <a:pathLst>
                  <a:path extrusionOk="0" h="4074556" w="4320504">
                    <a:moveTo>
                      <a:pt x="3666231" y="2911477"/>
                    </a:moveTo>
                    <a:cubicBezTo>
                      <a:pt x="3924493" y="2513166"/>
                      <a:pt x="4074557" y="2038346"/>
                      <a:pt x="4074557" y="1528226"/>
                    </a:cubicBezTo>
                    <a:cubicBezTo>
                      <a:pt x="4074557" y="954731"/>
                      <a:pt x="3884924" y="425565"/>
                      <a:pt x="3564929" y="0"/>
                    </a:cubicBezTo>
                    <a:lnTo>
                      <a:pt x="2860908" y="704021"/>
                    </a:lnTo>
                    <a:cubicBezTo>
                      <a:pt x="3009330" y="943566"/>
                      <a:pt x="3095363" y="1225798"/>
                      <a:pt x="3095363" y="1528390"/>
                    </a:cubicBezTo>
                    <a:cubicBezTo>
                      <a:pt x="3095363" y="1830981"/>
                      <a:pt x="3016555" y="2088750"/>
                      <a:pt x="2879625" y="2321563"/>
                    </a:cubicBezTo>
                    <a:cubicBezTo>
                      <a:pt x="2877983" y="2332235"/>
                      <a:pt x="2876177" y="2343400"/>
                      <a:pt x="2874043" y="2355057"/>
                    </a:cubicBezTo>
                    <a:cubicBezTo>
                      <a:pt x="2786697" y="2837758"/>
                      <a:pt x="3000957" y="3146917"/>
                      <a:pt x="3441955" y="3483987"/>
                    </a:cubicBezTo>
                    <a:cubicBezTo>
                      <a:pt x="2879625" y="3622066"/>
                      <a:pt x="2339788" y="3290742"/>
                      <a:pt x="2126020" y="2976986"/>
                    </a:cubicBezTo>
                    <a:cubicBezTo>
                      <a:pt x="1941805" y="3053003"/>
                      <a:pt x="1740023" y="3095363"/>
                      <a:pt x="1528390" y="3095363"/>
                    </a:cubicBezTo>
                    <a:cubicBezTo>
                      <a:pt x="1225963" y="3095363"/>
                      <a:pt x="943566" y="3009330"/>
                      <a:pt x="704021" y="2860908"/>
                    </a:cubicBezTo>
                    <a:lnTo>
                      <a:pt x="0" y="3564929"/>
                    </a:lnTo>
                    <a:cubicBezTo>
                      <a:pt x="425729" y="3884924"/>
                      <a:pt x="954895" y="4074557"/>
                      <a:pt x="1528390" y="4074557"/>
                    </a:cubicBezTo>
                    <a:cubicBezTo>
                      <a:pt x="1874162" y="4074557"/>
                      <a:pt x="2203679" y="4005436"/>
                      <a:pt x="2504300" y="3880656"/>
                    </a:cubicBezTo>
                    <a:cubicBezTo>
                      <a:pt x="3324399" y="4251876"/>
                      <a:pt x="3862102" y="4033347"/>
                      <a:pt x="4320505" y="3697262"/>
                    </a:cubicBezTo>
                    <a:cubicBezTo>
                      <a:pt x="4320505" y="3697262"/>
                      <a:pt x="3858162" y="3365774"/>
                      <a:pt x="3666067" y="2911641"/>
                    </a:cubicBez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"/>
                  <a:buFont typeface="Arial"/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5" name="Google Shape;295;p53"/>
              <p:cNvSpPr/>
              <p:nvPr/>
            </p:nvSpPr>
            <p:spPr>
              <a:xfrm>
                <a:off x="8105855" y="2745277"/>
                <a:ext cx="3153850" cy="3153850"/>
              </a:xfrm>
              <a:custGeom>
                <a:rect b="b" l="l" r="r" t="t"/>
                <a:pathLst>
                  <a:path extrusionOk="0" h="2519897" w="2519897">
                    <a:moveTo>
                      <a:pt x="2519898" y="1259949"/>
                    </a:moveTo>
                    <a:cubicBezTo>
                      <a:pt x="2519898" y="1955799"/>
                      <a:pt x="1955799" y="2519898"/>
                      <a:pt x="1259949" y="2519898"/>
                    </a:cubicBezTo>
                    <a:cubicBezTo>
                      <a:pt x="564098" y="2519898"/>
                      <a:pt x="0" y="1955800"/>
                      <a:pt x="0" y="1259949"/>
                    </a:cubicBezTo>
                    <a:cubicBezTo>
                      <a:pt x="0" y="564098"/>
                      <a:pt x="564098" y="0"/>
                      <a:pt x="1259949" y="0"/>
                    </a:cubicBezTo>
                    <a:cubicBezTo>
                      <a:pt x="1955799" y="0"/>
                      <a:pt x="2519898" y="564098"/>
                      <a:pt x="2519898" y="1259949"/>
                    </a:cubicBez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"/>
                  <a:buFont typeface="Arial"/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96" name="Google Shape;296;p53"/>
            <p:cNvSpPr/>
            <p:nvPr/>
          </p:nvSpPr>
          <p:spPr>
            <a:xfrm>
              <a:off x="4955880" y="-84009"/>
              <a:ext cx="3222511" cy="4802314"/>
            </a:xfrm>
            <a:custGeom>
              <a:rect b="b" l="l" r="r" t="t"/>
              <a:pathLst>
                <a:path extrusionOk="0" h="4800649" w="3221394">
                  <a:moveTo>
                    <a:pt x="3221394" y="1130472"/>
                  </a:moveTo>
                  <a:cubicBezTo>
                    <a:pt x="2617408" y="1437471"/>
                    <a:pt x="2088519" y="1910687"/>
                    <a:pt x="1711228" y="2532497"/>
                  </a:cubicBezTo>
                  <a:cubicBezTo>
                    <a:pt x="1333737" y="3154507"/>
                    <a:pt x="1158308" y="3842002"/>
                    <a:pt x="1164716" y="4519684"/>
                  </a:cubicBezTo>
                  <a:lnTo>
                    <a:pt x="16221" y="4800650"/>
                  </a:lnTo>
                  <a:cubicBezTo>
                    <a:pt x="5407" y="4670080"/>
                    <a:pt x="0" y="4537708"/>
                    <a:pt x="0" y="4404334"/>
                  </a:cubicBezTo>
                  <a:cubicBezTo>
                    <a:pt x="0" y="2417347"/>
                    <a:pt x="1216183" y="714731"/>
                    <a:pt x="2944834" y="0"/>
                  </a:cubicBezTo>
                  <a:lnTo>
                    <a:pt x="3221394" y="1130472"/>
                  </a:lnTo>
                  <a:close/>
                </a:path>
              </a:pathLst>
            </a:custGeom>
            <a:solidFill>
              <a:schemeClr val="accent1">
                <a:alpha val="4705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53"/>
            <p:cNvSpPr/>
            <p:nvPr/>
          </p:nvSpPr>
          <p:spPr>
            <a:xfrm>
              <a:off x="5492764" y="6147059"/>
              <a:ext cx="5041108" cy="2941348"/>
            </a:xfrm>
            <a:custGeom>
              <a:rect b="b" l="l" r="r" t="t"/>
              <a:pathLst>
                <a:path extrusionOk="0" h="2940329" w="5039361">
                  <a:moveTo>
                    <a:pt x="1101835" y="0"/>
                  </a:moveTo>
                  <a:cubicBezTo>
                    <a:pt x="1460702" y="574748"/>
                    <a:pt x="1978576" y="1059980"/>
                    <a:pt x="2631226" y="1381198"/>
                  </a:cubicBezTo>
                  <a:cubicBezTo>
                    <a:pt x="3284076" y="1702616"/>
                    <a:pt x="3984187" y="1816965"/>
                    <a:pt x="4658666" y="1751080"/>
                  </a:cubicBezTo>
                  <a:lnTo>
                    <a:pt x="5039361" y="2870537"/>
                  </a:lnTo>
                  <a:cubicBezTo>
                    <a:pt x="4910193" y="2892766"/>
                    <a:pt x="4778822" y="2909788"/>
                    <a:pt x="4646049" y="2921603"/>
                  </a:cubicBezTo>
                  <a:cubicBezTo>
                    <a:pt x="2666672" y="3096231"/>
                    <a:pt x="863925" y="2034248"/>
                    <a:pt x="0" y="375088"/>
                  </a:cubicBezTo>
                  <a:lnTo>
                    <a:pt x="1101835" y="200"/>
                  </a:lnTo>
                  <a:close/>
                </a:path>
              </a:pathLst>
            </a:custGeom>
            <a:solidFill>
              <a:schemeClr val="accent1">
                <a:alpha val="4705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53"/>
            <p:cNvSpPr/>
            <p:nvPr/>
          </p:nvSpPr>
          <p:spPr>
            <a:xfrm>
              <a:off x="9767810" y="-444003"/>
              <a:ext cx="4509832" cy="3533223"/>
            </a:xfrm>
            <a:custGeom>
              <a:rect b="b" l="l" r="r" t="t"/>
              <a:pathLst>
                <a:path extrusionOk="0" h="3531998" w="4508269">
                  <a:moveTo>
                    <a:pt x="3356771" y="3531998"/>
                  </a:moveTo>
                  <a:cubicBezTo>
                    <a:pt x="3107046" y="2902178"/>
                    <a:pt x="2685096" y="2331636"/>
                    <a:pt x="2100935" y="1898271"/>
                  </a:cubicBezTo>
                  <a:cubicBezTo>
                    <a:pt x="1516574" y="1464707"/>
                    <a:pt x="848305" y="1226196"/>
                    <a:pt x="173025" y="1169723"/>
                  </a:cubicBezTo>
                  <a:lnTo>
                    <a:pt x="0" y="0"/>
                  </a:lnTo>
                  <a:cubicBezTo>
                    <a:pt x="130971" y="1402"/>
                    <a:pt x="263343" y="8211"/>
                    <a:pt x="396116" y="20627"/>
                  </a:cubicBezTo>
                  <a:cubicBezTo>
                    <a:pt x="2374491" y="205067"/>
                    <a:pt x="3956952" y="1573849"/>
                    <a:pt x="4508270" y="3361376"/>
                  </a:cubicBezTo>
                  <a:lnTo>
                    <a:pt x="3356971" y="3531798"/>
                  </a:lnTo>
                  <a:close/>
                </a:path>
              </a:pathLst>
            </a:custGeom>
            <a:solidFill>
              <a:schemeClr val="accent1">
                <a:alpha val="4705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9" name="Google Shape;299;p53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pl-PL"/>
              <a:t>Doradztwo interwencyjne</a:t>
            </a:r>
            <a:endParaRPr/>
          </a:p>
        </p:txBody>
      </p:sp>
      <p:sp>
        <p:nvSpPr>
          <p:cNvPr id="300" name="Google Shape;300;p53"/>
          <p:cNvSpPr txBox="1"/>
          <p:nvPr/>
        </p:nvSpPr>
        <p:spPr>
          <a:xfrm>
            <a:off x="1697454" y="1698525"/>
            <a:ext cx="9321900" cy="460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29B9D1"/>
              </a:buClr>
              <a:buSzPts val="2500"/>
              <a:buFont typeface="Calibri"/>
              <a:buNone/>
            </a:pPr>
            <a:r>
              <a:rPr b="0" i="0" lang="pl-PL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 wyjątkowo trudnych przypadkach, w sytuacjach gdy zespół interwentów napotka trudności w rozwiązaniu problemu bullyingu w szkole zapraszamy na konsultacje.</a:t>
            </a:r>
            <a:endParaRPr b="0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69444"/>
              </a:lnSpc>
              <a:spcBef>
                <a:spcPts val="4200"/>
              </a:spcBef>
              <a:spcAft>
                <a:spcPts val="0"/>
              </a:spcAft>
              <a:buClr>
                <a:srgbClr val="29B9D1"/>
              </a:buClr>
              <a:buSzPts val="2500"/>
              <a:buFont typeface="Calibri"/>
              <a:buNone/>
            </a:pPr>
            <a:r>
              <a:rPr b="1" i="0" lang="pl-PL" sz="36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pomoc@resql.pl</a:t>
            </a:r>
            <a:endParaRPr b="1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4200"/>
              </a:spcBef>
              <a:spcAft>
                <a:spcPts val="0"/>
              </a:spcAft>
              <a:buNone/>
            </a:pPr>
            <a:r>
              <a:rPr lang="pl-PL" sz="180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1) spotkanie naszego specjalisty z interwentami w sprawie konkretnej trudnej sytuacji</a:t>
            </a:r>
            <a:endParaRPr sz="1800">
              <a:solidFill>
                <a:srgbClr val="22222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l-PL" sz="180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(prosimy krótko ją opisać w mailu i wysłać na adres: pomoc@resql. pl)</a:t>
            </a:r>
            <a:endParaRPr sz="1800">
              <a:solidFill>
                <a:srgbClr val="22222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l-PL" sz="180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2) wsparcie psychologiczne dla interwenta, również po umówieniu się na konkretny termin mailowo (</a:t>
            </a:r>
            <a:r>
              <a:rPr lang="pl-PL" sz="18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pomoc@resql.pl</a:t>
            </a:r>
            <a:r>
              <a:rPr lang="pl-PL" sz="180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1800">
              <a:solidFill>
                <a:srgbClr val="22222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l-PL" sz="180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3) wsparcie prawnika specjalizującego się w prawie oświatowym - otrzymacie od nas Państwo  </a:t>
            </a:r>
            <a:br>
              <a:rPr lang="pl-PL" sz="180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l-PL" sz="180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nr tel. i kod</a:t>
            </a:r>
            <a:endParaRPr sz="1800">
              <a:solidFill>
                <a:srgbClr val="22222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69444"/>
              </a:lnSpc>
              <a:spcBef>
                <a:spcPts val="4200"/>
              </a:spcBef>
              <a:spcAft>
                <a:spcPts val="4200"/>
              </a:spcAft>
              <a:buClr>
                <a:srgbClr val="29B9D1"/>
              </a:buClr>
              <a:buSzPts val="2500"/>
              <a:buFont typeface="Calibri"/>
              <a:buNone/>
            </a:pPr>
            <a:r>
              <a:t/>
            </a:r>
            <a:endParaRPr b="1" sz="360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01" name="Google Shape;301;p53"/>
          <p:cNvCxnSpPr/>
          <p:nvPr/>
        </p:nvCxnSpPr>
        <p:spPr>
          <a:xfrm>
            <a:off x="1333500" y="1647825"/>
            <a:ext cx="0" cy="4253502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302" name="Google Shape;302;p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1758" y="1698531"/>
            <a:ext cx="848655" cy="8697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" name="Google Shape;1192;p37"/>
          <p:cNvSpPr txBox="1"/>
          <p:nvPr>
            <p:ph type="title"/>
          </p:nvPr>
        </p:nvSpPr>
        <p:spPr>
          <a:xfrm>
            <a:off x="396000" y="1129370"/>
            <a:ext cx="9215942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alibri"/>
              <a:buNone/>
            </a:pPr>
            <a:r>
              <a:rPr lang="pl-PL" sz="2800"/>
              <a:t>Ikona – Przemoc seksualna</a:t>
            </a:r>
            <a:endParaRPr/>
          </a:p>
        </p:txBody>
      </p:sp>
      <p:pic>
        <p:nvPicPr>
          <p:cNvPr id="1193" name="Google Shape;1193;p37"/>
          <p:cNvPicPr preferRelativeResize="0"/>
          <p:nvPr/>
        </p:nvPicPr>
        <p:blipFill rotWithShape="1">
          <a:blip r:embed="rId3">
            <a:alphaModFix/>
          </a:blip>
          <a:srcRect b="25180" l="53208" r="5408" t="56000"/>
          <a:stretch/>
        </p:blipFill>
        <p:spPr>
          <a:xfrm>
            <a:off x="1322649" y="2138852"/>
            <a:ext cx="2494280" cy="2455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4" name="Google Shape;1194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17737" y="756851"/>
            <a:ext cx="3337935" cy="65074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8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9" name="Google Shape;1199;p38"/>
          <p:cNvGrpSpPr/>
          <p:nvPr/>
        </p:nvGrpSpPr>
        <p:grpSpPr>
          <a:xfrm>
            <a:off x="4955880" y="-444003"/>
            <a:ext cx="9321762" cy="9532410"/>
            <a:chOff x="4955880" y="-444003"/>
            <a:chExt cx="9321762" cy="9532410"/>
          </a:xfrm>
        </p:grpSpPr>
        <p:grpSp>
          <p:nvGrpSpPr>
            <p:cNvPr id="1200" name="Google Shape;1200;p38"/>
            <p:cNvGrpSpPr/>
            <p:nvPr/>
          </p:nvGrpSpPr>
          <p:grpSpPr>
            <a:xfrm>
              <a:off x="6496584" y="1136227"/>
              <a:ext cx="6683392" cy="6375667"/>
              <a:chOff x="6496050" y="1135679"/>
              <a:chExt cx="6681075" cy="6373457"/>
            </a:xfrm>
          </p:grpSpPr>
          <p:sp>
            <p:nvSpPr>
              <p:cNvPr id="1201" name="Google Shape;1201;p38"/>
              <p:cNvSpPr/>
              <p:nvPr/>
            </p:nvSpPr>
            <p:spPr>
              <a:xfrm>
                <a:off x="7769880" y="1135679"/>
                <a:ext cx="3825389" cy="1518976"/>
              </a:xfrm>
              <a:custGeom>
                <a:rect b="b" l="l" r="r" t="t"/>
                <a:pathLst>
                  <a:path extrusionOk="0" h="1213648" w="3056450">
                    <a:moveTo>
                      <a:pt x="1528226" y="979194"/>
                    </a:moveTo>
                    <a:cubicBezTo>
                      <a:pt x="1830653" y="979194"/>
                      <a:pt x="2113049" y="1065226"/>
                      <a:pt x="2352430" y="1213649"/>
                    </a:cubicBezTo>
                    <a:lnTo>
                      <a:pt x="3056451" y="509627"/>
                    </a:lnTo>
                    <a:cubicBezTo>
                      <a:pt x="2630886" y="189633"/>
                      <a:pt x="2101721" y="0"/>
                      <a:pt x="1528226" y="0"/>
                    </a:cubicBezTo>
                    <a:cubicBezTo>
                      <a:pt x="954730" y="0"/>
                      <a:pt x="425565" y="189633"/>
                      <a:pt x="0" y="509627"/>
                    </a:cubicBezTo>
                    <a:lnTo>
                      <a:pt x="704021" y="1213649"/>
                    </a:lnTo>
                    <a:cubicBezTo>
                      <a:pt x="943566" y="1065226"/>
                      <a:pt x="1225798" y="979194"/>
                      <a:pt x="1528390" y="979194"/>
                    </a:cubicBez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2" name="Google Shape;1202;p38"/>
              <p:cNvSpPr/>
              <p:nvPr/>
            </p:nvSpPr>
            <p:spPr>
              <a:xfrm>
                <a:off x="6496050" y="2409507"/>
                <a:ext cx="1518976" cy="3825390"/>
              </a:xfrm>
              <a:custGeom>
                <a:rect b="b" l="l" r="r" t="t"/>
                <a:pathLst>
                  <a:path extrusionOk="0" h="3056451" w="1213648">
                    <a:moveTo>
                      <a:pt x="979194" y="1528226"/>
                    </a:moveTo>
                    <a:cubicBezTo>
                      <a:pt x="979194" y="1225798"/>
                      <a:pt x="1065062" y="943402"/>
                      <a:pt x="1213649" y="703857"/>
                    </a:cubicBezTo>
                    <a:lnTo>
                      <a:pt x="509627" y="0"/>
                    </a:lnTo>
                    <a:cubicBezTo>
                      <a:pt x="189633" y="425565"/>
                      <a:pt x="0" y="954731"/>
                      <a:pt x="0" y="1528226"/>
                    </a:cubicBezTo>
                    <a:cubicBezTo>
                      <a:pt x="0" y="2101721"/>
                      <a:pt x="189633" y="2630886"/>
                      <a:pt x="509627" y="3056451"/>
                    </a:cubicBezTo>
                    <a:lnTo>
                      <a:pt x="1213649" y="2352430"/>
                    </a:lnTo>
                    <a:cubicBezTo>
                      <a:pt x="1065226" y="2112885"/>
                      <a:pt x="979194" y="1830653"/>
                      <a:pt x="979194" y="1528061"/>
                    </a:cubicBez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3" name="Google Shape;1203;p38"/>
              <p:cNvSpPr/>
              <p:nvPr/>
            </p:nvSpPr>
            <p:spPr>
              <a:xfrm>
                <a:off x="7769673" y="2409507"/>
                <a:ext cx="5407452" cy="5099629"/>
              </a:xfrm>
              <a:custGeom>
                <a:rect b="b" l="l" r="r" t="t"/>
                <a:pathLst>
                  <a:path extrusionOk="0" h="4074556" w="4320504">
                    <a:moveTo>
                      <a:pt x="3666231" y="2911477"/>
                    </a:moveTo>
                    <a:cubicBezTo>
                      <a:pt x="3924493" y="2513166"/>
                      <a:pt x="4074557" y="2038346"/>
                      <a:pt x="4074557" y="1528226"/>
                    </a:cubicBezTo>
                    <a:cubicBezTo>
                      <a:pt x="4074557" y="954731"/>
                      <a:pt x="3884924" y="425565"/>
                      <a:pt x="3564929" y="0"/>
                    </a:cubicBezTo>
                    <a:lnTo>
                      <a:pt x="2860908" y="704021"/>
                    </a:lnTo>
                    <a:cubicBezTo>
                      <a:pt x="3009330" y="943566"/>
                      <a:pt x="3095363" y="1225798"/>
                      <a:pt x="3095363" y="1528390"/>
                    </a:cubicBezTo>
                    <a:cubicBezTo>
                      <a:pt x="3095363" y="1830981"/>
                      <a:pt x="3016555" y="2088750"/>
                      <a:pt x="2879625" y="2321563"/>
                    </a:cubicBezTo>
                    <a:cubicBezTo>
                      <a:pt x="2877983" y="2332235"/>
                      <a:pt x="2876177" y="2343400"/>
                      <a:pt x="2874043" y="2355057"/>
                    </a:cubicBezTo>
                    <a:cubicBezTo>
                      <a:pt x="2786697" y="2837758"/>
                      <a:pt x="3000957" y="3146917"/>
                      <a:pt x="3441955" y="3483987"/>
                    </a:cubicBezTo>
                    <a:cubicBezTo>
                      <a:pt x="2879625" y="3622066"/>
                      <a:pt x="2339788" y="3290742"/>
                      <a:pt x="2126020" y="2976986"/>
                    </a:cubicBezTo>
                    <a:cubicBezTo>
                      <a:pt x="1941805" y="3053003"/>
                      <a:pt x="1740023" y="3095363"/>
                      <a:pt x="1528390" y="3095363"/>
                    </a:cubicBezTo>
                    <a:cubicBezTo>
                      <a:pt x="1225963" y="3095363"/>
                      <a:pt x="943566" y="3009330"/>
                      <a:pt x="704021" y="2860908"/>
                    </a:cubicBezTo>
                    <a:lnTo>
                      <a:pt x="0" y="3564929"/>
                    </a:lnTo>
                    <a:cubicBezTo>
                      <a:pt x="425729" y="3884924"/>
                      <a:pt x="954895" y="4074557"/>
                      <a:pt x="1528390" y="4074557"/>
                    </a:cubicBezTo>
                    <a:cubicBezTo>
                      <a:pt x="1874162" y="4074557"/>
                      <a:pt x="2203679" y="4005436"/>
                      <a:pt x="2504300" y="3880656"/>
                    </a:cubicBezTo>
                    <a:cubicBezTo>
                      <a:pt x="3324399" y="4251876"/>
                      <a:pt x="3862102" y="4033347"/>
                      <a:pt x="4320505" y="3697262"/>
                    </a:cubicBezTo>
                    <a:cubicBezTo>
                      <a:pt x="4320505" y="3697262"/>
                      <a:pt x="3858162" y="3365774"/>
                      <a:pt x="3666067" y="2911641"/>
                    </a:cubicBez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4" name="Google Shape;1204;p38"/>
              <p:cNvSpPr/>
              <p:nvPr/>
            </p:nvSpPr>
            <p:spPr>
              <a:xfrm>
                <a:off x="8105855" y="2745277"/>
                <a:ext cx="3153850" cy="3153850"/>
              </a:xfrm>
              <a:custGeom>
                <a:rect b="b" l="l" r="r" t="t"/>
                <a:pathLst>
                  <a:path extrusionOk="0" h="2519897" w="2519897">
                    <a:moveTo>
                      <a:pt x="2519898" y="1259949"/>
                    </a:moveTo>
                    <a:cubicBezTo>
                      <a:pt x="2519898" y="1955799"/>
                      <a:pt x="1955799" y="2519898"/>
                      <a:pt x="1259949" y="2519898"/>
                    </a:cubicBezTo>
                    <a:cubicBezTo>
                      <a:pt x="564098" y="2519898"/>
                      <a:pt x="0" y="1955800"/>
                      <a:pt x="0" y="1259949"/>
                    </a:cubicBezTo>
                    <a:cubicBezTo>
                      <a:pt x="0" y="564098"/>
                      <a:pt x="564098" y="0"/>
                      <a:pt x="1259949" y="0"/>
                    </a:cubicBezTo>
                    <a:cubicBezTo>
                      <a:pt x="1955799" y="0"/>
                      <a:pt x="2519898" y="564098"/>
                      <a:pt x="2519898" y="1259949"/>
                    </a:cubicBez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05" name="Google Shape;1205;p38"/>
            <p:cNvSpPr/>
            <p:nvPr/>
          </p:nvSpPr>
          <p:spPr>
            <a:xfrm>
              <a:off x="4955880" y="-84009"/>
              <a:ext cx="3222511" cy="4802314"/>
            </a:xfrm>
            <a:custGeom>
              <a:rect b="b" l="l" r="r" t="t"/>
              <a:pathLst>
                <a:path extrusionOk="0" h="4800649" w="3221394">
                  <a:moveTo>
                    <a:pt x="3221394" y="1130472"/>
                  </a:moveTo>
                  <a:cubicBezTo>
                    <a:pt x="2617408" y="1437471"/>
                    <a:pt x="2088519" y="1910687"/>
                    <a:pt x="1711228" y="2532497"/>
                  </a:cubicBezTo>
                  <a:cubicBezTo>
                    <a:pt x="1333737" y="3154507"/>
                    <a:pt x="1158308" y="3842002"/>
                    <a:pt x="1164716" y="4519684"/>
                  </a:cubicBezTo>
                  <a:lnTo>
                    <a:pt x="16221" y="4800650"/>
                  </a:lnTo>
                  <a:cubicBezTo>
                    <a:pt x="5407" y="4670080"/>
                    <a:pt x="0" y="4537708"/>
                    <a:pt x="0" y="4404334"/>
                  </a:cubicBezTo>
                  <a:cubicBezTo>
                    <a:pt x="0" y="2417347"/>
                    <a:pt x="1216183" y="714731"/>
                    <a:pt x="2944834" y="0"/>
                  </a:cubicBezTo>
                  <a:lnTo>
                    <a:pt x="3221394" y="1130472"/>
                  </a:lnTo>
                  <a:close/>
                </a:path>
              </a:pathLst>
            </a:custGeom>
            <a:solidFill>
              <a:schemeClr val="accent1">
                <a:alpha val="4705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5492764" y="6147059"/>
              <a:ext cx="5041108" cy="2941348"/>
            </a:xfrm>
            <a:custGeom>
              <a:rect b="b" l="l" r="r" t="t"/>
              <a:pathLst>
                <a:path extrusionOk="0" h="2940329" w="5039361">
                  <a:moveTo>
                    <a:pt x="1101835" y="0"/>
                  </a:moveTo>
                  <a:cubicBezTo>
                    <a:pt x="1460702" y="574748"/>
                    <a:pt x="1978576" y="1059980"/>
                    <a:pt x="2631226" y="1381198"/>
                  </a:cubicBezTo>
                  <a:cubicBezTo>
                    <a:pt x="3284076" y="1702616"/>
                    <a:pt x="3984187" y="1816965"/>
                    <a:pt x="4658666" y="1751080"/>
                  </a:cubicBezTo>
                  <a:lnTo>
                    <a:pt x="5039361" y="2870537"/>
                  </a:lnTo>
                  <a:cubicBezTo>
                    <a:pt x="4910193" y="2892766"/>
                    <a:pt x="4778822" y="2909788"/>
                    <a:pt x="4646049" y="2921603"/>
                  </a:cubicBezTo>
                  <a:cubicBezTo>
                    <a:pt x="2666672" y="3096231"/>
                    <a:pt x="863925" y="2034248"/>
                    <a:pt x="0" y="375088"/>
                  </a:cubicBezTo>
                  <a:lnTo>
                    <a:pt x="1101835" y="200"/>
                  </a:lnTo>
                  <a:close/>
                </a:path>
              </a:pathLst>
            </a:custGeom>
            <a:solidFill>
              <a:schemeClr val="accent1">
                <a:alpha val="4705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9767810" y="-444003"/>
              <a:ext cx="4509832" cy="3533223"/>
            </a:xfrm>
            <a:custGeom>
              <a:rect b="b" l="l" r="r" t="t"/>
              <a:pathLst>
                <a:path extrusionOk="0" h="3531998" w="4508269">
                  <a:moveTo>
                    <a:pt x="3356771" y="3531998"/>
                  </a:moveTo>
                  <a:cubicBezTo>
                    <a:pt x="3107046" y="2902178"/>
                    <a:pt x="2685096" y="2331636"/>
                    <a:pt x="2100935" y="1898271"/>
                  </a:cubicBezTo>
                  <a:cubicBezTo>
                    <a:pt x="1516574" y="1464707"/>
                    <a:pt x="848305" y="1226196"/>
                    <a:pt x="173025" y="1169723"/>
                  </a:cubicBezTo>
                  <a:lnTo>
                    <a:pt x="0" y="0"/>
                  </a:lnTo>
                  <a:cubicBezTo>
                    <a:pt x="130971" y="1402"/>
                    <a:pt x="263343" y="8211"/>
                    <a:pt x="396116" y="20627"/>
                  </a:cubicBezTo>
                  <a:cubicBezTo>
                    <a:pt x="2374491" y="205067"/>
                    <a:pt x="3956952" y="1573849"/>
                    <a:pt x="4508270" y="3361376"/>
                  </a:cubicBezTo>
                  <a:lnTo>
                    <a:pt x="3356971" y="3531798"/>
                  </a:lnTo>
                  <a:close/>
                </a:path>
              </a:pathLst>
            </a:custGeom>
            <a:solidFill>
              <a:schemeClr val="accent1">
                <a:alpha val="4705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08" name="Google Shape;1208;p38"/>
          <p:cNvSpPr txBox="1"/>
          <p:nvPr>
            <p:ph type="title"/>
          </p:nvPr>
        </p:nvSpPr>
        <p:spPr>
          <a:xfrm>
            <a:off x="2592023" y="1994467"/>
            <a:ext cx="5811560" cy="726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2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</a:pPr>
            <a:r>
              <a:rPr b="1" lang="pl-PL" sz="24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Jeżeli wybór kategorii jest dla ciebie trudny </a:t>
            </a:r>
            <a:br>
              <a:rPr b="1" lang="pl-PL" sz="24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pl-PL" sz="24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lub nie odnajdujesz tego co jest ci potrzebne kliknij ikonę:</a:t>
            </a:r>
            <a:endParaRPr/>
          </a:p>
        </p:txBody>
      </p:sp>
      <p:sp>
        <p:nvSpPr>
          <p:cNvPr id="1209" name="Google Shape;1209;p38"/>
          <p:cNvSpPr txBox="1"/>
          <p:nvPr>
            <p:ph idx="1" type="body"/>
          </p:nvPr>
        </p:nvSpPr>
        <p:spPr>
          <a:xfrm>
            <a:off x="2592023" y="3295056"/>
            <a:ext cx="2631800" cy="2865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625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pl-PL">
                <a:solidFill>
                  <a:schemeClr val="accent2"/>
                </a:solidFill>
              </a:rPr>
              <a:t>„</a:t>
            </a:r>
            <a:r>
              <a:rPr b="1" lang="pl-PL" sz="2400">
                <a:solidFill>
                  <a:schemeClr val="accent2"/>
                </a:solidFill>
              </a:rPr>
              <a:t>Zgłoś przemoc”</a:t>
            </a:r>
            <a:endParaRPr sz="2400">
              <a:solidFill>
                <a:schemeClr val="accent2"/>
              </a:solidFill>
            </a:endParaRPr>
          </a:p>
        </p:txBody>
      </p:sp>
      <p:sp>
        <p:nvSpPr>
          <p:cNvPr id="1210" name="Google Shape;1210;p38"/>
          <p:cNvSpPr txBox="1"/>
          <p:nvPr>
            <p:ph idx="2" type="body"/>
          </p:nvPr>
        </p:nvSpPr>
        <p:spPr>
          <a:xfrm>
            <a:off x="2592023" y="4174002"/>
            <a:ext cx="5041108" cy="12021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2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</a:pPr>
            <a:r>
              <a:rPr b="1" lang="pl-PL" sz="24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Możesz też kliknąć niebieskie logo RESQL jeżeli zwyczajnie potrzebujesz </a:t>
            </a:r>
            <a:br>
              <a:rPr b="1" lang="pl-PL" sz="24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pl-PL" sz="24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z kimś porozmawiać.</a:t>
            </a:r>
            <a:endParaRPr b="1" sz="2400">
              <a:solidFill>
                <a:schemeClr val="accent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1" name="Google Shape;1211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1995" y="1955526"/>
            <a:ext cx="1701808" cy="1940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2" name="Google Shape;1212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85232" y="4037168"/>
            <a:ext cx="1480596" cy="1475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3" name="Google Shape;1213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243387" y="2721242"/>
            <a:ext cx="2737110" cy="29900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7" name="Shape 1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" name="Google Shape;1218;p39"/>
          <p:cNvSpPr/>
          <p:nvPr/>
        </p:nvSpPr>
        <p:spPr>
          <a:xfrm>
            <a:off x="0" y="0"/>
            <a:ext cx="730316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19" name="Google Shape;1219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80218" y="749922"/>
            <a:ext cx="3337936" cy="6507447"/>
          </a:xfrm>
          <a:prstGeom prst="rect">
            <a:avLst/>
          </a:prstGeom>
          <a:noFill/>
          <a:ln>
            <a:noFill/>
          </a:ln>
        </p:spPr>
      </p:pic>
      <p:sp>
        <p:nvSpPr>
          <p:cNvPr id="1220" name="Google Shape;1220;p39"/>
          <p:cNvSpPr txBox="1"/>
          <p:nvPr/>
        </p:nvSpPr>
        <p:spPr>
          <a:xfrm>
            <a:off x="2618814" y="1653431"/>
            <a:ext cx="4443724" cy="41796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2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120"/>
              <a:buFont typeface="Arial"/>
              <a:buChar char="•"/>
            </a:pPr>
            <a:r>
              <a:rPr b="1" i="0" lang="pl-PL" sz="2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 wybraniu jednej z opcji zobaczysz taki ekran.</a:t>
            </a:r>
            <a:endParaRPr/>
          </a:p>
          <a:p>
            <a:pPr indent="-342900" lvl="2" marL="34290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accent2"/>
              </a:buClr>
              <a:buSzPts val="3120"/>
              <a:buFont typeface="Arial"/>
              <a:buChar char="•"/>
            </a:pPr>
            <a:r>
              <a:rPr b="1" i="0" lang="pl-PL" sz="2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Będziesz mógł/mogła </a:t>
            </a:r>
            <a:br>
              <a:rPr b="1" i="0" lang="pl-PL" sz="2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pl-PL" sz="2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wybrać to co cię dotyczy: </a:t>
            </a:r>
            <a:br>
              <a:rPr b="1" i="0" lang="pl-PL" sz="2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pl-PL" sz="2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czy byłeś świadkiem czy ofiarą przemocy.</a:t>
            </a:r>
            <a:endParaRPr/>
          </a:p>
          <a:p>
            <a:pPr indent="-342900" lvl="2" marL="342900" marR="0" rtl="0" algn="l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  <a:buClr>
                <a:schemeClr val="accent2"/>
              </a:buClr>
              <a:buSzPts val="3120"/>
              <a:buFont typeface="Arial"/>
              <a:buChar char="•"/>
            </a:pPr>
            <a:r>
              <a:rPr b="1" i="0" lang="pl-PL" sz="2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Możesz też skorzystać </a:t>
            </a:r>
            <a:br>
              <a:rPr b="1" i="0" lang="pl-PL" sz="2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pl-PL" sz="2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 opcji "po prostu chcę pogadać”.</a:t>
            </a:r>
            <a:endParaRPr/>
          </a:p>
        </p:txBody>
      </p:sp>
      <p:pic>
        <p:nvPicPr>
          <p:cNvPr id="1221" name="Google Shape;1221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9198" y="2411863"/>
            <a:ext cx="2161414" cy="2034273"/>
          </a:xfrm>
          <a:prstGeom prst="rect">
            <a:avLst/>
          </a:prstGeom>
          <a:noFill/>
          <a:ln>
            <a:noFill/>
          </a:ln>
        </p:spPr>
      </p:pic>
      <p:sp>
        <p:nvSpPr>
          <p:cNvPr id="1222" name="Google Shape;1222;p39"/>
          <p:cNvSpPr txBox="1"/>
          <p:nvPr/>
        </p:nvSpPr>
        <p:spPr>
          <a:xfrm>
            <a:off x="317091" y="2661691"/>
            <a:ext cx="2161414" cy="140166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l-PL" sz="40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Kolejne</a:t>
            </a:r>
            <a:endParaRPr/>
          </a:p>
          <a:p>
            <a:pPr indent="0" lvl="0" marL="0" marR="0" rtl="0" algn="ctr">
              <a:lnSpc>
                <a:spcPct val="8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l-PL" sz="40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kroki</a:t>
            </a:r>
            <a:endParaRPr b="1" i="0" sz="28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6" name="Shape 1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7" name="Google Shape;1227;p40"/>
          <p:cNvSpPr/>
          <p:nvPr/>
        </p:nvSpPr>
        <p:spPr>
          <a:xfrm>
            <a:off x="0" y="0"/>
            <a:ext cx="563077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8" name="Google Shape;1228;p40"/>
          <p:cNvSpPr txBox="1"/>
          <p:nvPr>
            <p:ph type="title"/>
          </p:nvPr>
        </p:nvSpPr>
        <p:spPr>
          <a:xfrm>
            <a:off x="-34801" y="1307808"/>
            <a:ext cx="6125116" cy="6062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alibri"/>
              <a:buNone/>
            </a:pPr>
            <a:r>
              <a:rPr lang="pl-PL" sz="2800" u="sng"/>
              <a:t>Kolejne kroki </a:t>
            </a:r>
            <a:endParaRPr sz="2800"/>
          </a:p>
        </p:txBody>
      </p:sp>
      <p:sp>
        <p:nvSpPr>
          <p:cNvPr id="1229" name="Google Shape;1229;p40"/>
          <p:cNvSpPr txBox="1"/>
          <p:nvPr>
            <p:ph idx="1" type="body"/>
          </p:nvPr>
        </p:nvSpPr>
        <p:spPr>
          <a:xfrm>
            <a:off x="588049" y="3294062"/>
            <a:ext cx="4608414" cy="28536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2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120"/>
              <a:buFont typeface="Arial"/>
              <a:buChar char="•"/>
            </a:pPr>
            <a:r>
              <a:rPr b="1" lang="pl-PL"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 ten sposób wygląda wysłane przez Ciebie do Interwenta/tki zgłoszenie.</a:t>
            </a:r>
            <a:endParaRPr b="1" sz="2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2" marL="342900" rtl="0" algn="l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  <a:buClr>
                <a:schemeClr val="accent2"/>
              </a:buClr>
              <a:buSzPts val="3120"/>
              <a:buFont typeface="Arial"/>
              <a:buChar char="•"/>
            </a:pPr>
            <a:r>
              <a:rPr b="1" lang="pl-PL"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 tym miejscu będą również widoczne odpowiedzi jakie </a:t>
            </a:r>
            <a:br>
              <a:rPr b="1" lang="pl-PL"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pl-PL"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od niego/niej otrzymasz.</a:t>
            </a:r>
            <a:endParaRPr b="1" sz="2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30" name="Google Shape;1230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34400" y="749924"/>
            <a:ext cx="3337935" cy="6507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1" name="Google Shape;1231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84512" y="749924"/>
            <a:ext cx="3337935" cy="6507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2" name="Google Shape;1232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9198" y="896945"/>
            <a:ext cx="2161414" cy="2034273"/>
          </a:xfrm>
          <a:prstGeom prst="rect">
            <a:avLst/>
          </a:prstGeom>
          <a:noFill/>
          <a:ln>
            <a:noFill/>
          </a:ln>
        </p:spPr>
      </p:pic>
      <p:sp>
        <p:nvSpPr>
          <p:cNvPr id="1233" name="Google Shape;1233;p40"/>
          <p:cNvSpPr txBox="1"/>
          <p:nvPr/>
        </p:nvSpPr>
        <p:spPr>
          <a:xfrm>
            <a:off x="317091" y="1146773"/>
            <a:ext cx="2161414" cy="140166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l-PL" sz="40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Kolejne</a:t>
            </a:r>
            <a:endParaRPr/>
          </a:p>
          <a:p>
            <a:pPr indent="0" lvl="0" marL="0" marR="0" rtl="0" algn="ctr">
              <a:lnSpc>
                <a:spcPct val="8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l-PL" sz="40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kroki</a:t>
            </a:r>
            <a:endParaRPr b="1" i="0" sz="28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7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8" name="Google Shape;1238;p41"/>
          <p:cNvSpPr txBox="1"/>
          <p:nvPr>
            <p:ph idx="1" type="body"/>
          </p:nvPr>
        </p:nvSpPr>
        <p:spPr>
          <a:xfrm>
            <a:off x="2275810" y="1777463"/>
            <a:ext cx="5711334" cy="41238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514350" lvl="0" marL="5143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b="0" lang="pl-PL" sz="2800">
                <a:solidFill>
                  <a:schemeClr val="dk1"/>
                </a:solidFill>
              </a:rPr>
              <a:t>Pamiętaj, że interwent potrzebuje czasu na odpowiedź. </a:t>
            </a:r>
            <a:br>
              <a:rPr b="0" lang="pl-PL" sz="2800">
                <a:solidFill>
                  <a:schemeClr val="dk1"/>
                </a:solidFill>
              </a:rPr>
            </a:br>
            <a:r>
              <a:rPr lang="pl-PL" sz="2800">
                <a:solidFill>
                  <a:schemeClr val="accent1"/>
                </a:solidFill>
              </a:rPr>
              <a:t>Na pewno będziesz musiał poczekać na odpowiedź.</a:t>
            </a:r>
            <a:endParaRPr sz="2800">
              <a:solidFill>
                <a:schemeClr val="accent1"/>
              </a:solidFill>
            </a:endParaRPr>
          </a:p>
          <a:p>
            <a:pPr indent="-514350" lvl="0" marL="514350" rtl="0" algn="l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  <a:buSzPts val="2800"/>
              <a:buAutoNum type="arabicPeriod"/>
            </a:pPr>
            <a:r>
              <a:rPr b="0" lang="pl-PL" sz="2800">
                <a:solidFill>
                  <a:schemeClr val="dk1"/>
                </a:solidFill>
              </a:rPr>
              <a:t>Musisz zalogować się do aplikacji by sprawdzić odpowiedź interwenta – </a:t>
            </a:r>
            <a:r>
              <a:rPr lang="pl-PL" sz="2800">
                <a:solidFill>
                  <a:schemeClr val="accent1"/>
                </a:solidFill>
              </a:rPr>
              <a:t>NIE DOSTANIESZ POWIADOMIENIA</a:t>
            </a:r>
            <a:r>
              <a:rPr b="0" lang="pl-PL" sz="2800">
                <a:solidFill>
                  <a:schemeClr val="accent1"/>
                </a:solidFill>
              </a:rPr>
              <a:t>.</a:t>
            </a:r>
            <a:endParaRPr b="0" sz="2800">
              <a:solidFill>
                <a:schemeClr val="accent1"/>
              </a:solidFill>
            </a:endParaRPr>
          </a:p>
        </p:txBody>
      </p:sp>
      <p:sp>
        <p:nvSpPr>
          <p:cNvPr id="1239" name="Google Shape;1239;p41"/>
          <p:cNvSpPr txBox="1"/>
          <p:nvPr/>
        </p:nvSpPr>
        <p:spPr>
          <a:xfrm>
            <a:off x="396000" y="1101103"/>
            <a:ext cx="9215942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 Black"/>
              <a:buNone/>
            </a:pPr>
            <a:r>
              <a:rPr b="1" i="0" lang="pl-PL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Odpowiedzi od interwenta </a:t>
            </a:r>
            <a:endParaRPr b="1" i="0" sz="20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40" name="Google Shape;1240;p41"/>
          <p:cNvGrpSpPr/>
          <p:nvPr/>
        </p:nvGrpSpPr>
        <p:grpSpPr>
          <a:xfrm>
            <a:off x="4955880" y="-444003"/>
            <a:ext cx="9321762" cy="9532410"/>
            <a:chOff x="4955880" y="-444003"/>
            <a:chExt cx="9321762" cy="9532410"/>
          </a:xfrm>
        </p:grpSpPr>
        <p:grpSp>
          <p:nvGrpSpPr>
            <p:cNvPr id="1241" name="Google Shape;1241;p41"/>
            <p:cNvGrpSpPr/>
            <p:nvPr/>
          </p:nvGrpSpPr>
          <p:grpSpPr>
            <a:xfrm>
              <a:off x="6496584" y="1136227"/>
              <a:ext cx="6683392" cy="6375667"/>
              <a:chOff x="6496050" y="1135679"/>
              <a:chExt cx="6681075" cy="6373457"/>
            </a:xfrm>
          </p:grpSpPr>
          <p:sp>
            <p:nvSpPr>
              <p:cNvPr id="1242" name="Google Shape;1242;p41"/>
              <p:cNvSpPr/>
              <p:nvPr/>
            </p:nvSpPr>
            <p:spPr>
              <a:xfrm>
                <a:off x="7769880" y="1135679"/>
                <a:ext cx="3825389" cy="1518976"/>
              </a:xfrm>
              <a:custGeom>
                <a:rect b="b" l="l" r="r" t="t"/>
                <a:pathLst>
                  <a:path extrusionOk="0" h="1213648" w="3056450">
                    <a:moveTo>
                      <a:pt x="1528226" y="979194"/>
                    </a:moveTo>
                    <a:cubicBezTo>
                      <a:pt x="1830653" y="979194"/>
                      <a:pt x="2113049" y="1065226"/>
                      <a:pt x="2352430" y="1213649"/>
                    </a:cubicBezTo>
                    <a:lnTo>
                      <a:pt x="3056451" y="509627"/>
                    </a:lnTo>
                    <a:cubicBezTo>
                      <a:pt x="2630886" y="189633"/>
                      <a:pt x="2101721" y="0"/>
                      <a:pt x="1528226" y="0"/>
                    </a:cubicBezTo>
                    <a:cubicBezTo>
                      <a:pt x="954730" y="0"/>
                      <a:pt x="425565" y="189633"/>
                      <a:pt x="0" y="509627"/>
                    </a:cubicBezTo>
                    <a:lnTo>
                      <a:pt x="704021" y="1213649"/>
                    </a:lnTo>
                    <a:cubicBezTo>
                      <a:pt x="943566" y="1065226"/>
                      <a:pt x="1225798" y="979194"/>
                      <a:pt x="1528390" y="979194"/>
                    </a:cubicBez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3" name="Google Shape;1243;p41"/>
              <p:cNvSpPr/>
              <p:nvPr/>
            </p:nvSpPr>
            <p:spPr>
              <a:xfrm>
                <a:off x="6496050" y="2409507"/>
                <a:ext cx="1518976" cy="3825390"/>
              </a:xfrm>
              <a:custGeom>
                <a:rect b="b" l="l" r="r" t="t"/>
                <a:pathLst>
                  <a:path extrusionOk="0" h="3056451" w="1213648">
                    <a:moveTo>
                      <a:pt x="979194" y="1528226"/>
                    </a:moveTo>
                    <a:cubicBezTo>
                      <a:pt x="979194" y="1225798"/>
                      <a:pt x="1065062" y="943402"/>
                      <a:pt x="1213649" y="703857"/>
                    </a:cubicBezTo>
                    <a:lnTo>
                      <a:pt x="509627" y="0"/>
                    </a:lnTo>
                    <a:cubicBezTo>
                      <a:pt x="189633" y="425565"/>
                      <a:pt x="0" y="954731"/>
                      <a:pt x="0" y="1528226"/>
                    </a:cubicBezTo>
                    <a:cubicBezTo>
                      <a:pt x="0" y="2101721"/>
                      <a:pt x="189633" y="2630886"/>
                      <a:pt x="509627" y="3056451"/>
                    </a:cubicBezTo>
                    <a:lnTo>
                      <a:pt x="1213649" y="2352430"/>
                    </a:lnTo>
                    <a:cubicBezTo>
                      <a:pt x="1065226" y="2112885"/>
                      <a:pt x="979194" y="1830653"/>
                      <a:pt x="979194" y="1528061"/>
                    </a:cubicBez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4" name="Google Shape;1244;p41"/>
              <p:cNvSpPr/>
              <p:nvPr/>
            </p:nvSpPr>
            <p:spPr>
              <a:xfrm>
                <a:off x="7769673" y="2409507"/>
                <a:ext cx="5407452" cy="5099629"/>
              </a:xfrm>
              <a:custGeom>
                <a:rect b="b" l="l" r="r" t="t"/>
                <a:pathLst>
                  <a:path extrusionOk="0" h="4074556" w="4320504">
                    <a:moveTo>
                      <a:pt x="3666231" y="2911477"/>
                    </a:moveTo>
                    <a:cubicBezTo>
                      <a:pt x="3924493" y="2513166"/>
                      <a:pt x="4074557" y="2038346"/>
                      <a:pt x="4074557" y="1528226"/>
                    </a:cubicBezTo>
                    <a:cubicBezTo>
                      <a:pt x="4074557" y="954731"/>
                      <a:pt x="3884924" y="425565"/>
                      <a:pt x="3564929" y="0"/>
                    </a:cubicBezTo>
                    <a:lnTo>
                      <a:pt x="2860908" y="704021"/>
                    </a:lnTo>
                    <a:cubicBezTo>
                      <a:pt x="3009330" y="943566"/>
                      <a:pt x="3095363" y="1225798"/>
                      <a:pt x="3095363" y="1528390"/>
                    </a:cubicBezTo>
                    <a:cubicBezTo>
                      <a:pt x="3095363" y="1830981"/>
                      <a:pt x="3016555" y="2088750"/>
                      <a:pt x="2879625" y="2321563"/>
                    </a:cubicBezTo>
                    <a:cubicBezTo>
                      <a:pt x="2877983" y="2332235"/>
                      <a:pt x="2876177" y="2343400"/>
                      <a:pt x="2874043" y="2355057"/>
                    </a:cubicBezTo>
                    <a:cubicBezTo>
                      <a:pt x="2786697" y="2837758"/>
                      <a:pt x="3000957" y="3146917"/>
                      <a:pt x="3441955" y="3483987"/>
                    </a:cubicBezTo>
                    <a:cubicBezTo>
                      <a:pt x="2879625" y="3622066"/>
                      <a:pt x="2339788" y="3290742"/>
                      <a:pt x="2126020" y="2976986"/>
                    </a:cubicBezTo>
                    <a:cubicBezTo>
                      <a:pt x="1941805" y="3053003"/>
                      <a:pt x="1740023" y="3095363"/>
                      <a:pt x="1528390" y="3095363"/>
                    </a:cubicBezTo>
                    <a:cubicBezTo>
                      <a:pt x="1225963" y="3095363"/>
                      <a:pt x="943566" y="3009330"/>
                      <a:pt x="704021" y="2860908"/>
                    </a:cubicBezTo>
                    <a:lnTo>
                      <a:pt x="0" y="3564929"/>
                    </a:lnTo>
                    <a:cubicBezTo>
                      <a:pt x="425729" y="3884924"/>
                      <a:pt x="954895" y="4074557"/>
                      <a:pt x="1528390" y="4074557"/>
                    </a:cubicBezTo>
                    <a:cubicBezTo>
                      <a:pt x="1874162" y="4074557"/>
                      <a:pt x="2203679" y="4005436"/>
                      <a:pt x="2504300" y="3880656"/>
                    </a:cubicBezTo>
                    <a:cubicBezTo>
                      <a:pt x="3324399" y="4251876"/>
                      <a:pt x="3862102" y="4033347"/>
                      <a:pt x="4320505" y="3697262"/>
                    </a:cubicBezTo>
                    <a:cubicBezTo>
                      <a:pt x="4320505" y="3697262"/>
                      <a:pt x="3858162" y="3365774"/>
                      <a:pt x="3666067" y="2911641"/>
                    </a:cubicBez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5" name="Google Shape;1245;p41"/>
              <p:cNvSpPr/>
              <p:nvPr/>
            </p:nvSpPr>
            <p:spPr>
              <a:xfrm>
                <a:off x="8105855" y="2745277"/>
                <a:ext cx="3153850" cy="3153850"/>
              </a:xfrm>
              <a:custGeom>
                <a:rect b="b" l="l" r="r" t="t"/>
                <a:pathLst>
                  <a:path extrusionOk="0" h="2519897" w="2519897">
                    <a:moveTo>
                      <a:pt x="2519898" y="1259949"/>
                    </a:moveTo>
                    <a:cubicBezTo>
                      <a:pt x="2519898" y="1955799"/>
                      <a:pt x="1955799" y="2519898"/>
                      <a:pt x="1259949" y="2519898"/>
                    </a:cubicBezTo>
                    <a:cubicBezTo>
                      <a:pt x="564098" y="2519898"/>
                      <a:pt x="0" y="1955800"/>
                      <a:pt x="0" y="1259949"/>
                    </a:cubicBezTo>
                    <a:cubicBezTo>
                      <a:pt x="0" y="564098"/>
                      <a:pt x="564098" y="0"/>
                      <a:pt x="1259949" y="0"/>
                    </a:cubicBezTo>
                    <a:cubicBezTo>
                      <a:pt x="1955799" y="0"/>
                      <a:pt x="2519898" y="564098"/>
                      <a:pt x="2519898" y="1259949"/>
                    </a:cubicBez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46" name="Google Shape;1246;p41"/>
            <p:cNvSpPr/>
            <p:nvPr/>
          </p:nvSpPr>
          <p:spPr>
            <a:xfrm>
              <a:off x="4955880" y="-84009"/>
              <a:ext cx="3222511" cy="4802314"/>
            </a:xfrm>
            <a:custGeom>
              <a:rect b="b" l="l" r="r" t="t"/>
              <a:pathLst>
                <a:path extrusionOk="0" h="4800649" w="3221394">
                  <a:moveTo>
                    <a:pt x="3221394" y="1130472"/>
                  </a:moveTo>
                  <a:cubicBezTo>
                    <a:pt x="2617408" y="1437471"/>
                    <a:pt x="2088519" y="1910687"/>
                    <a:pt x="1711228" y="2532497"/>
                  </a:cubicBezTo>
                  <a:cubicBezTo>
                    <a:pt x="1333737" y="3154507"/>
                    <a:pt x="1158308" y="3842002"/>
                    <a:pt x="1164716" y="4519684"/>
                  </a:cubicBezTo>
                  <a:lnTo>
                    <a:pt x="16221" y="4800650"/>
                  </a:lnTo>
                  <a:cubicBezTo>
                    <a:pt x="5407" y="4670080"/>
                    <a:pt x="0" y="4537708"/>
                    <a:pt x="0" y="4404334"/>
                  </a:cubicBezTo>
                  <a:cubicBezTo>
                    <a:pt x="0" y="2417347"/>
                    <a:pt x="1216183" y="714731"/>
                    <a:pt x="2944834" y="0"/>
                  </a:cubicBezTo>
                  <a:lnTo>
                    <a:pt x="3221394" y="1130472"/>
                  </a:lnTo>
                  <a:close/>
                </a:path>
              </a:pathLst>
            </a:custGeom>
            <a:solidFill>
              <a:schemeClr val="accent1">
                <a:alpha val="4705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41"/>
            <p:cNvSpPr/>
            <p:nvPr/>
          </p:nvSpPr>
          <p:spPr>
            <a:xfrm>
              <a:off x="5492764" y="6147059"/>
              <a:ext cx="5041108" cy="2941348"/>
            </a:xfrm>
            <a:custGeom>
              <a:rect b="b" l="l" r="r" t="t"/>
              <a:pathLst>
                <a:path extrusionOk="0" h="2940329" w="5039361">
                  <a:moveTo>
                    <a:pt x="1101835" y="0"/>
                  </a:moveTo>
                  <a:cubicBezTo>
                    <a:pt x="1460702" y="574748"/>
                    <a:pt x="1978576" y="1059980"/>
                    <a:pt x="2631226" y="1381198"/>
                  </a:cubicBezTo>
                  <a:cubicBezTo>
                    <a:pt x="3284076" y="1702616"/>
                    <a:pt x="3984187" y="1816965"/>
                    <a:pt x="4658666" y="1751080"/>
                  </a:cubicBezTo>
                  <a:lnTo>
                    <a:pt x="5039361" y="2870537"/>
                  </a:lnTo>
                  <a:cubicBezTo>
                    <a:pt x="4910193" y="2892766"/>
                    <a:pt x="4778822" y="2909788"/>
                    <a:pt x="4646049" y="2921603"/>
                  </a:cubicBezTo>
                  <a:cubicBezTo>
                    <a:pt x="2666672" y="3096231"/>
                    <a:pt x="863925" y="2034248"/>
                    <a:pt x="0" y="375088"/>
                  </a:cubicBezTo>
                  <a:lnTo>
                    <a:pt x="1101835" y="200"/>
                  </a:lnTo>
                  <a:close/>
                </a:path>
              </a:pathLst>
            </a:custGeom>
            <a:solidFill>
              <a:schemeClr val="accent1">
                <a:alpha val="4705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41"/>
            <p:cNvSpPr/>
            <p:nvPr/>
          </p:nvSpPr>
          <p:spPr>
            <a:xfrm>
              <a:off x="9767810" y="-444003"/>
              <a:ext cx="4509832" cy="3533223"/>
            </a:xfrm>
            <a:custGeom>
              <a:rect b="b" l="l" r="r" t="t"/>
              <a:pathLst>
                <a:path extrusionOk="0" h="3531998" w="4508269">
                  <a:moveTo>
                    <a:pt x="3356771" y="3531998"/>
                  </a:moveTo>
                  <a:cubicBezTo>
                    <a:pt x="3107046" y="2902178"/>
                    <a:pt x="2685096" y="2331636"/>
                    <a:pt x="2100935" y="1898271"/>
                  </a:cubicBezTo>
                  <a:cubicBezTo>
                    <a:pt x="1516574" y="1464707"/>
                    <a:pt x="848305" y="1226196"/>
                    <a:pt x="173025" y="1169723"/>
                  </a:cubicBezTo>
                  <a:lnTo>
                    <a:pt x="0" y="0"/>
                  </a:lnTo>
                  <a:cubicBezTo>
                    <a:pt x="130971" y="1402"/>
                    <a:pt x="263343" y="8211"/>
                    <a:pt x="396116" y="20627"/>
                  </a:cubicBezTo>
                  <a:cubicBezTo>
                    <a:pt x="2374491" y="205067"/>
                    <a:pt x="3956952" y="1573849"/>
                    <a:pt x="4508270" y="3361376"/>
                  </a:cubicBezTo>
                  <a:lnTo>
                    <a:pt x="3356971" y="3531798"/>
                  </a:lnTo>
                  <a:close/>
                </a:path>
              </a:pathLst>
            </a:custGeom>
            <a:solidFill>
              <a:schemeClr val="accent1">
                <a:alpha val="4705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249" name="Google Shape;1249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44380" y="2183645"/>
            <a:ext cx="2929134" cy="3380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0" name="Google Shape;1250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8867" y="1897547"/>
            <a:ext cx="1215500" cy="1856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1" name="Google Shape;1251;p4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18867" y="4473778"/>
            <a:ext cx="1304211" cy="12831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5" name="Shape 1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6" name="Google Shape;1256;p42"/>
          <p:cNvSpPr txBox="1"/>
          <p:nvPr>
            <p:ph type="title"/>
          </p:nvPr>
        </p:nvSpPr>
        <p:spPr>
          <a:xfrm>
            <a:off x="396000" y="814335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pl-PL"/>
              <a:t>Pamiętaj</a:t>
            </a:r>
            <a:endParaRPr/>
          </a:p>
        </p:txBody>
      </p:sp>
      <p:grpSp>
        <p:nvGrpSpPr>
          <p:cNvPr id="1257" name="Google Shape;1257;p42"/>
          <p:cNvGrpSpPr/>
          <p:nvPr/>
        </p:nvGrpSpPr>
        <p:grpSpPr>
          <a:xfrm>
            <a:off x="4951432" y="-431971"/>
            <a:ext cx="9321762" cy="9532410"/>
            <a:chOff x="4955880" y="-444003"/>
            <a:chExt cx="9321762" cy="9532410"/>
          </a:xfrm>
        </p:grpSpPr>
        <p:grpSp>
          <p:nvGrpSpPr>
            <p:cNvPr id="1258" name="Google Shape;1258;p42"/>
            <p:cNvGrpSpPr/>
            <p:nvPr/>
          </p:nvGrpSpPr>
          <p:grpSpPr>
            <a:xfrm>
              <a:off x="6496584" y="1136227"/>
              <a:ext cx="6683392" cy="6375667"/>
              <a:chOff x="6496050" y="1135679"/>
              <a:chExt cx="6681075" cy="6373457"/>
            </a:xfrm>
          </p:grpSpPr>
          <p:sp>
            <p:nvSpPr>
              <p:cNvPr id="1259" name="Google Shape;1259;p42"/>
              <p:cNvSpPr/>
              <p:nvPr/>
            </p:nvSpPr>
            <p:spPr>
              <a:xfrm>
                <a:off x="7769880" y="1135679"/>
                <a:ext cx="3825389" cy="1518976"/>
              </a:xfrm>
              <a:custGeom>
                <a:rect b="b" l="l" r="r" t="t"/>
                <a:pathLst>
                  <a:path extrusionOk="0" h="1213648" w="3056450">
                    <a:moveTo>
                      <a:pt x="1528226" y="979194"/>
                    </a:moveTo>
                    <a:cubicBezTo>
                      <a:pt x="1830653" y="979194"/>
                      <a:pt x="2113049" y="1065226"/>
                      <a:pt x="2352430" y="1213649"/>
                    </a:cubicBezTo>
                    <a:lnTo>
                      <a:pt x="3056451" y="509627"/>
                    </a:lnTo>
                    <a:cubicBezTo>
                      <a:pt x="2630886" y="189633"/>
                      <a:pt x="2101721" y="0"/>
                      <a:pt x="1528226" y="0"/>
                    </a:cubicBezTo>
                    <a:cubicBezTo>
                      <a:pt x="954730" y="0"/>
                      <a:pt x="425565" y="189633"/>
                      <a:pt x="0" y="509627"/>
                    </a:cubicBezTo>
                    <a:lnTo>
                      <a:pt x="704021" y="1213649"/>
                    </a:lnTo>
                    <a:cubicBezTo>
                      <a:pt x="943566" y="1065226"/>
                      <a:pt x="1225798" y="979194"/>
                      <a:pt x="1528390" y="979194"/>
                    </a:cubicBez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0" name="Google Shape;1260;p42"/>
              <p:cNvSpPr/>
              <p:nvPr/>
            </p:nvSpPr>
            <p:spPr>
              <a:xfrm>
                <a:off x="6496050" y="2409507"/>
                <a:ext cx="1518976" cy="3825390"/>
              </a:xfrm>
              <a:custGeom>
                <a:rect b="b" l="l" r="r" t="t"/>
                <a:pathLst>
                  <a:path extrusionOk="0" h="3056451" w="1213648">
                    <a:moveTo>
                      <a:pt x="979194" y="1528226"/>
                    </a:moveTo>
                    <a:cubicBezTo>
                      <a:pt x="979194" y="1225798"/>
                      <a:pt x="1065062" y="943402"/>
                      <a:pt x="1213649" y="703857"/>
                    </a:cubicBezTo>
                    <a:lnTo>
                      <a:pt x="509627" y="0"/>
                    </a:lnTo>
                    <a:cubicBezTo>
                      <a:pt x="189633" y="425565"/>
                      <a:pt x="0" y="954731"/>
                      <a:pt x="0" y="1528226"/>
                    </a:cubicBezTo>
                    <a:cubicBezTo>
                      <a:pt x="0" y="2101721"/>
                      <a:pt x="189633" y="2630886"/>
                      <a:pt x="509627" y="3056451"/>
                    </a:cubicBezTo>
                    <a:lnTo>
                      <a:pt x="1213649" y="2352430"/>
                    </a:lnTo>
                    <a:cubicBezTo>
                      <a:pt x="1065226" y="2112885"/>
                      <a:pt x="979194" y="1830653"/>
                      <a:pt x="979194" y="1528061"/>
                    </a:cubicBez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1" name="Google Shape;1261;p42"/>
              <p:cNvSpPr/>
              <p:nvPr/>
            </p:nvSpPr>
            <p:spPr>
              <a:xfrm>
                <a:off x="7769673" y="2409507"/>
                <a:ext cx="5407452" cy="5099629"/>
              </a:xfrm>
              <a:custGeom>
                <a:rect b="b" l="l" r="r" t="t"/>
                <a:pathLst>
                  <a:path extrusionOk="0" h="4074556" w="4320504">
                    <a:moveTo>
                      <a:pt x="3666231" y="2911477"/>
                    </a:moveTo>
                    <a:cubicBezTo>
                      <a:pt x="3924493" y="2513166"/>
                      <a:pt x="4074557" y="2038346"/>
                      <a:pt x="4074557" y="1528226"/>
                    </a:cubicBezTo>
                    <a:cubicBezTo>
                      <a:pt x="4074557" y="954731"/>
                      <a:pt x="3884924" y="425565"/>
                      <a:pt x="3564929" y="0"/>
                    </a:cubicBezTo>
                    <a:lnTo>
                      <a:pt x="2860908" y="704021"/>
                    </a:lnTo>
                    <a:cubicBezTo>
                      <a:pt x="3009330" y="943566"/>
                      <a:pt x="3095363" y="1225798"/>
                      <a:pt x="3095363" y="1528390"/>
                    </a:cubicBezTo>
                    <a:cubicBezTo>
                      <a:pt x="3095363" y="1830981"/>
                      <a:pt x="3016555" y="2088750"/>
                      <a:pt x="2879625" y="2321563"/>
                    </a:cubicBezTo>
                    <a:cubicBezTo>
                      <a:pt x="2877983" y="2332235"/>
                      <a:pt x="2876177" y="2343400"/>
                      <a:pt x="2874043" y="2355057"/>
                    </a:cubicBezTo>
                    <a:cubicBezTo>
                      <a:pt x="2786697" y="2837758"/>
                      <a:pt x="3000957" y="3146917"/>
                      <a:pt x="3441955" y="3483987"/>
                    </a:cubicBezTo>
                    <a:cubicBezTo>
                      <a:pt x="2879625" y="3622066"/>
                      <a:pt x="2339788" y="3290742"/>
                      <a:pt x="2126020" y="2976986"/>
                    </a:cubicBezTo>
                    <a:cubicBezTo>
                      <a:pt x="1941805" y="3053003"/>
                      <a:pt x="1740023" y="3095363"/>
                      <a:pt x="1528390" y="3095363"/>
                    </a:cubicBezTo>
                    <a:cubicBezTo>
                      <a:pt x="1225963" y="3095363"/>
                      <a:pt x="943566" y="3009330"/>
                      <a:pt x="704021" y="2860908"/>
                    </a:cubicBezTo>
                    <a:lnTo>
                      <a:pt x="0" y="3564929"/>
                    </a:lnTo>
                    <a:cubicBezTo>
                      <a:pt x="425729" y="3884924"/>
                      <a:pt x="954895" y="4074557"/>
                      <a:pt x="1528390" y="4074557"/>
                    </a:cubicBezTo>
                    <a:cubicBezTo>
                      <a:pt x="1874162" y="4074557"/>
                      <a:pt x="2203679" y="4005436"/>
                      <a:pt x="2504300" y="3880656"/>
                    </a:cubicBezTo>
                    <a:cubicBezTo>
                      <a:pt x="3324399" y="4251876"/>
                      <a:pt x="3862102" y="4033347"/>
                      <a:pt x="4320505" y="3697262"/>
                    </a:cubicBezTo>
                    <a:cubicBezTo>
                      <a:pt x="4320505" y="3697262"/>
                      <a:pt x="3858162" y="3365774"/>
                      <a:pt x="3666067" y="2911641"/>
                    </a:cubicBez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2" name="Google Shape;1262;p42"/>
              <p:cNvSpPr/>
              <p:nvPr/>
            </p:nvSpPr>
            <p:spPr>
              <a:xfrm>
                <a:off x="8105855" y="2745277"/>
                <a:ext cx="3153850" cy="3153850"/>
              </a:xfrm>
              <a:custGeom>
                <a:rect b="b" l="l" r="r" t="t"/>
                <a:pathLst>
                  <a:path extrusionOk="0" h="2519897" w="2519897">
                    <a:moveTo>
                      <a:pt x="2519898" y="1259949"/>
                    </a:moveTo>
                    <a:cubicBezTo>
                      <a:pt x="2519898" y="1955799"/>
                      <a:pt x="1955799" y="2519898"/>
                      <a:pt x="1259949" y="2519898"/>
                    </a:cubicBezTo>
                    <a:cubicBezTo>
                      <a:pt x="564098" y="2519898"/>
                      <a:pt x="0" y="1955800"/>
                      <a:pt x="0" y="1259949"/>
                    </a:cubicBezTo>
                    <a:cubicBezTo>
                      <a:pt x="0" y="564098"/>
                      <a:pt x="564098" y="0"/>
                      <a:pt x="1259949" y="0"/>
                    </a:cubicBezTo>
                    <a:cubicBezTo>
                      <a:pt x="1955799" y="0"/>
                      <a:pt x="2519898" y="564098"/>
                      <a:pt x="2519898" y="1259949"/>
                    </a:cubicBez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63" name="Google Shape;1263;p42"/>
            <p:cNvSpPr/>
            <p:nvPr/>
          </p:nvSpPr>
          <p:spPr>
            <a:xfrm>
              <a:off x="4955880" y="-84009"/>
              <a:ext cx="3222511" cy="4802314"/>
            </a:xfrm>
            <a:custGeom>
              <a:rect b="b" l="l" r="r" t="t"/>
              <a:pathLst>
                <a:path extrusionOk="0" h="4800649" w="3221394">
                  <a:moveTo>
                    <a:pt x="3221394" y="1130472"/>
                  </a:moveTo>
                  <a:cubicBezTo>
                    <a:pt x="2617408" y="1437471"/>
                    <a:pt x="2088519" y="1910687"/>
                    <a:pt x="1711228" y="2532497"/>
                  </a:cubicBezTo>
                  <a:cubicBezTo>
                    <a:pt x="1333737" y="3154507"/>
                    <a:pt x="1158308" y="3842002"/>
                    <a:pt x="1164716" y="4519684"/>
                  </a:cubicBezTo>
                  <a:lnTo>
                    <a:pt x="16221" y="4800650"/>
                  </a:lnTo>
                  <a:cubicBezTo>
                    <a:pt x="5407" y="4670080"/>
                    <a:pt x="0" y="4537708"/>
                    <a:pt x="0" y="4404334"/>
                  </a:cubicBezTo>
                  <a:cubicBezTo>
                    <a:pt x="0" y="2417347"/>
                    <a:pt x="1216183" y="714731"/>
                    <a:pt x="2944834" y="0"/>
                  </a:cubicBezTo>
                  <a:lnTo>
                    <a:pt x="3221394" y="1130472"/>
                  </a:lnTo>
                  <a:close/>
                </a:path>
              </a:pathLst>
            </a:custGeom>
            <a:solidFill>
              <a:schemeClr val="accent1">
                <a:alpha val="4705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42"/>
            <p:cNvSpPr/>
            <p:nvPr/>
          </p:nvSpPr>
          <p:spPr>
            <a:xfrm>
              <a:off x="5492764" y="6147059"/>
              <a:ext cx="5041108" cy="2941348"/>
            </a:xfrm>
            <a:custGeom>
              <a:rect b="b" l="l" r="r" t="t"/>
              <a:pathLst>
                <a:path extrusionOk="0" h="2940329" w="5039361">
                  <a:moveTo>
                    <a:pt x="1101835" y="0"/>
                  </a:moveTo>
                  <a:cubicBezTo>
                    <a:pt x="1460702" y="574748"/>
                    <a:pt x="1978576" y="1059980"/>
                    <a:pt x="2631226" y="1381198"/>
                  </a:cubicBezTo>
                  <a:cubicBezTo>
                    <a:pt x="3284076" y="1702616"/>
                    <a:pt x="3984187" y="1816965"/>
                    <a:pt x="4658666" y="1751080"/>
                  </a:cubicBezTo>
                  <a:lnTo>
                    <a:pt x="5039361" y="2870537"/>
                  </a:lnTo>
                  <a:cubicBezTo>
                    <a:pt x="4910193" y="2892766"/>
                    <a:pt x="4778822" y="2909788"/>
                    <a:pt x="4646049" y="2921603"/>
                  </a:cubicBezTo>
                  <a:cubicBezTo>
                    <a:pt x="2666672" y="3096231"/>
                    <a:pt x="863925" y="2034248"/>
                    <a:pt x="0" y="375088"/>
                  </a:cubicBezTo>
                  <a:lnTo>
                    <a:pt x="1101835" y="200"/>
                  </a:lnTo>
                  <a:close/>
                </a:path>
              </a:pathLst>
            </a:custGeom>
            <a:solidFill>
              <a:schemeClr val="accent1">
                <a:alpha val="4705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42"/>
            <p:cNvSpPr/>
            <p:nvPr/>
          </p:nvSpPr>
          <p:spPr>
            <a:xfrm>
              <a:off x="9767810" y="-444003"/>
              <a:ext cx="4509832" cy="3533223"/>
            </a:xfrm>
            <a:custGeom>
              <a:rect b="b" l="l" r="r" t="t"/>
              <a:pathLst>
                <a:path extrusionOk="0" h="3531998" w="4508269">
                  <a:moveTo>
                    <a:pt x="3356771" y="3531998"/>
                  </a:moveTo>
                  <a:cubicBezTo>
                    <a:pt x="3107046" y="2902178"/>
                    <a:pt x="2685096" y="2331636"/>
                    <a:pt x="2100935" y="1898271"/>
                  </a:cubicBezTo>
                  <a:cubicBezTo>
                    <a:pt x="1516574" y="1464707"/>
                    <a:pt x="848305" y="1226196"/>
                    <a:pt x="173025" y="1169723"/>
                  </a:cubicBezTo>
                  <a:lnTo>
                    <a:pt x="0" y="0"/>
                  </a:lnTo>
                  <a:cubicBezTo>
                    <a:pt x="130971" y="1402"/>
                    <a:pt x="263343" y="8211"/>
                    <a:pt x="396116" y="20627"/>
                  </a:cubicBezTo>
                  <a:cubicBezTo>
                    <a:pt x="2374491" y="205067"/>
                    <a:pt x="3956952" y="1573849"/>
                    <a:pt x="4508270" y="3361376"/>
                  </a:cubicBezTo>
                  <a:lnTo>
                    <a:pt x="3356971" y="3531798"/>
                  </a:lnTo>
                  <a:close/>
                </a:path>
              </a:pathLst>
            </a:custGeom>
            <a:solidFill>
              <a:schemeClr val="accent1">
                <a:alpha val="4705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66" name="Google Shape;1266;p42"/>
          <p:cNvSpPr txBox="1"/>
          <p:nvPr/>
        </p:nvSpPr>
        <p:spPr>
          <a:xfrm>
            <a:off x="1378671" y="1555966"/>
            <a:ext cx="7291471" cy="48892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3619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</a:pPr>
            <a:r>
              <a:rPr b="0" i="0" lang="pl-PL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System zgłaszania jest </a:t>
            </a:r>
            <a:r>
              <a:rPr b="1" i="0" lang="pl-PL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całkowicie anonimowy.</a:t>
            </a:r>
            <a:r>
              <a:rPr b="0" i="0" lang="pl-PL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Ty decydujesz czy chcesz ujawnić swoją tożsamość.</a:t>
            </a:r>
            <a:endParaRPr sz="1800"/>
          </a:p>
          <a:p>
            <a:pPr indent="-317500" lvl="0" marL="361950" marR="0" rtl="0" algn="l">
              <a:lnSpc>
                <a:spcPct val="120000"/>
              </a:lnSpc>
              <a:spcBef>
                <a:spcPts val="2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</a:pPr>
            <a:r>
              <a:rPr b="1" i="0" lang="pl-PL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Nie podajesz swoich danych i nie jesteś identyfikowany </a:t>
            </a:r>
            <a:br>
              <a:rPr b="1" i="0" lang="pl-PL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pl-PL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 żaden sposób </a:t>
            </a:r>
            <a:r>
              <a:rPr b="0" i="0" lang="pl-PL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(żaden uczeń nie jest powiązany z numerem z dziennika lub innym indywidulnym identyfikatorem ).</a:t>
            </a:r>
            <a:endParaRPr sz="1800"/>
          </a:p>
          <a:p>
            <a:pPr indent="-317500" lvl="0" marL="361950" marR="0" rtl="0" algn="l">
              <a:lnSpc>
                <a:spcPct val="120000"/>
              </a:lnSpc>
              <a:spcBef>
                <a:spcPts val="2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</a:pPr>
            <a:r>
              <a:rPr b="0" i="0" lang="pl-PL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Zgłoszenia i rozmowy uczniów z interwentami są </a:t>
            </a:r>
            <a:r>
              <a:rPr b="1" i="0" lang="pl-PL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dostępne wyłącznie interwentom i dyrektorowi szkoły</a:t>
            </a:r>
            <a:r>
              <a:rPr b="0" i="0" lang="pl-PL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którzy jako jedyni mają dostęp do panelu interwenta</a:t>
            </a:r>
            <a:endParaRPr b="1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361950" marR="0" rtl="0" algn="l">
              <a:lnSpc>
                <a:spcPct val="120000"/>
              </a:lnSpc>
              <a:spcBef>
                <a:spcPts val="2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</a:pPr>
            <a:r>
              <a:rPr b="1" i="0" lang="pl-PL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Interwent potrzebuje czasu na przeczytanie twojego zgłoszenia i odpowiedź.</a:t>
            </a:r>
            <a:endParaRPr sz="1800"/>
          </a:p>
          <a:p>
            <a:pPr indent="-317500" lvl="0" marL="361950" marR="0" rtl="0" algn="l">
              <a:lnSpc>
                <a:spcPct val="120000"/>
              </a:lnSpc>
              <a:spcBef>
                <a:spcPts val="2600"/>
              </a:spcBef>
              <a:spcAft>
                <a:spcPts val="2600"/>
              </a:spcAft>
              <a:buClr>
                <a:schemeClr val="accent1"/>
              </a:buClr>
              <a:buSzPts val="1800"/>
              <a:buFont typeface="Arial"/>
              <a:buChar char="•"/>
            </a:pPr>
            <a:r>
              <a:rPr b="0" i="0" lang="pl-PL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Odpowiedź sprawdzasz </a:t>
            </a:r>
            <a:r>
              <a:rPr b="1" i="0" lang="pl-PL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 zalogowaniu się </a:t>
            </a:r>
            <a:r>
              <a:rPr b="0" i="0" lang="pl-PL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do aplikacji RESQL.</a:t>
            </a:r>
            <a:endParaRPr sz="1800"/>
          </a:p>
        </p:txBody>
      </p:sp>
      <p:cxnSp>
        <p:nvCxnSpPr>
          <p:cNvPr id="1267" name="Google Shape;1267;p42"/>
          <p:cNvCxnSpPr/>
          <p:nvPr/>
        </p:nvCxnSpPr>
        <p:spPr>
          <a:xfrm>
            <a:off x="1333500" y="1565632"/>
            <a:ext cx="0" cy="4787042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268" name="Google Shape;1268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0614" y="1985505"/>
            <a:ext cx="646551" cy="101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9" name="Google Shape;1269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0268" y="4673589"/>
            <a:ext cx="458575" cy="75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0" name="Google Shape;1270;p4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9526" y="5731969"/>
            <a:ext cx="713281" cy="713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1" name="Google Shape;1271;p4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33027" y="3460960"/>
            <a:ext cx="909612" cy="904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2" name="Google Shape;1272;p4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715999" y="1904761"/>
            <a:ext cx="2209059" cy="45753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6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7" name="Google Shape;1277;p125"/>
          <p:cNvGrpSpPr/>
          <p:nvPr/>
        </p:nvGrpSpPr>
        <p:grpSpPr>
          <a:xfrm>
            <a:off x="1435119" y="-925265"/>
            <a:ext cx="9321762" cy="9532410"/>
            <a:chOff x="4955880" y="-444003"/>
            <a:chExt cx="9321762" cy="9532410"/>
          </a:xfrm>
        </p:grpSpPr>
        <p:grpSp>
          <p:nvGrpSpPr>
            <p:cNvPr id="1278" name="Google Shape;1278;p125"/>
            <p:cNvGrpSpPr/>
            <p:nvPr/>
          </p:nvGrpSpPr>
          <p:grpSpPr>
            <a:xfrm>
              <a:off x="6496584" y="1136227"/>
              <a:ext cx="6683392" cy="6375667"/>
              <a:chOff x="6496050" y="1135679"/>
              <a:chExt cx="6681075" cy="6373457"/>
            </a:xfrm>
          </p:grpSpPr>
          <p:sp>
            <p:nvSpPr>
              <p:cNvPr id="1279" name="Google Shape;1279;p125"/>
              <p:cNvSpPr/>
              <p:nvPr/>
            </p:nvSpPr>
            <p:spPr>
              <a:xfrm>
                <a:off x="7769880" y="1135679"/>
                <a:ext cx="3825389" cy="1518976"/>
              </a:xfrm>
              <a:custGeom>
                <a:rect b="b" l="l" r="r" t="t"/>
                <a:pathLst>
                  <a:path extrusionOk="0" h="1213648" w="3056450">
                    <a:moveTo>
                      <a:pt x="1528226" y="979194"/>
                    </a:moveTo>
                    <a:cubicBezTo>
                      <a:pt x="1830653" y="979194"/>
                      <a:pt x="2113049" y="1065226"/>
                      <a:pt x="2352430" y="1213649"/>
                    </a:cubicBezTo>
                    <a:lnTo>
                      <a:pt x="3056451" y="509627"/>
                    </a:lnTo>
                    <a:cubicBezTo>
                      <a:pt x="2630886" y="189633"/>
                      <a:pt x="2101721" y="0"/>
                      <a:pt x="1528226" y="0"/>
                    </a:cubicBezTo>
                    <a:cubicBezTo>
                      <a:pt x="954730" y="0"/>
                      <a:pt x="425565" y="189633"/>
                      <a:pt x="0" y="509627"/>
                    </a:cubicBezTo>
                    <a:lnTo>
                      <a:pt x="704021" y="1213649"/>
                    </a:lnTo>
                    <a:cubicBezTo>
                      <a:pt x="943566" y="1065226"/>
                      <a:pt x="1225798" y="979194"/>
                      <a:pt x="1528390" y="979194"/>
                    </a:cubicBez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0" name="Google Shape;1280;p125"/>
              <p:cNvSpPr/>
              <p:nvPr/>
            </p:nvSpPr>
            <p:spPr>
              <a:xfrm>
                <a:off x="6496050" y="2409507"/>
                <a:ext cx="1518976" cy="3825390"/>
              </a:xfrm>
              <a:custGeom>
                <a:rect b="b" l="l" r="r" t="t"/>
                <a:pathLst>
                  <a:path extrusionOk="0" h="3056451" w="1213648">
                    <a:moveTo>
                      <a:pt x="979194" y="1528226"/>
                    </a:moveTo>
                    <a:cubicBezTo>
                      <a:pt x="979194" y="1225798"/>
                      <a:pt x="1065062" y="943402"/>
                      <a:pt x="1213649" y="703857"/>
                    </a:cubicBezTo>
                    <a:lnTo>
                      <a:pt x="509627" y="0"/>
                    </a:lnTo>
                    <a:cubicBezTo>
                      <a:pt x="189633" y="425565"/>
                      <a:pt x="0" y="954731"/>
                      <a:pt x="0" y="1528226"/>
                    </a:cubicBezTo>
                    <a:cubicBezTo>
                      <a:pt x="0" y="2101721"/>
                      <a:pt x="189633" y="2630886"/>
                      <a:pt x="509627" y="3056451"/>
                    </a:cubicBezTo>
                    <a:lnTo>
                      <a:pt x="1213649" y="2352430"/>
                    </a:lnTo>
                    <a:cubicBezTo>
                      <a:pt x="1065226" y="2112885"/>
                      <a:pt x="979194" y="1830653"/>
                      <a:pt x="979194" y="1528061"/>
                    </a:cubicBez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1" name="Google Shape;1281;p125"/>
              <p:cNvSpPr/>
              <p:nvPr/>
            </p:nvSpPr>
            <p:spPr>
              <a:xfrm>
                <a:off x="7769673" y="2409507"/>
                <a:ext cx="5407452" cy="5099629"/>
              </a:xfrm>
              <a:custGeom>
                <a:rect b="b" l="l" r="r" t="t"/>
                <a:pathLst>
                  <a:path extrusionOk="0" h="4074556" w="4320504">
                    <a:moveTo>
                      <a:pt x="3666231" y="2911477"/>
                    </a:moveTo>
                    <a:cubicBezTo>
                      <a:pt x="3924493" y="2513166"/>
                      <a:pt x="4074557" y="2038346"/>
                      <a:pt x="4074557" y="1528226"/>
                    </a:cubicBezTo>
                    <a:cubicBezTo>
                      <a:pt x="4074557" y="954731"/>
                      <a:pt x="3884924" y="425565"/>
                      <a:pt x="3564929" y="0"/>
                    </a:cubicBezTo>
                    <a:lnTo>
                      <a:pt x="2860908" y="704021"/>
                    </a:lnTo>
                    <a:cubicBezTo>
                      <a:pt x="3009330" y="943566"/>
                      <a:pt x="3095363" y="1225798"/>
                      <a:pt x="3095363" y="1528390"/>
                    </a:cubicBezTo>
                    <a:cubicBezTo>
                      <a:pt x="3095363" y="1830981"/>
                      <a:pt x="3016555" y="2088750"/>
                      <a:pt x="2879625" y="2321563"/>
                    </a:cubicBezTo>
                    <a:cubicBezTo>
                      <a:pt x="2877983" y="2332235"/>
                      <a:pt x="2876177" y="2343400"/>
                      <a:pt x="2874043" y="2355057"/>
                    </a:cubicBezTo>
                    <a:cubicBezTo>
                      <a:pt x="2786697" y="2837758"/>
                      <a:pt x="3000957" y="3146917"/>
                      <a:pt x="3441955" y="3483987"/>
                    </a:cubicBezTo>
                    <a:cubicBezTo>
                      <a:pt x="2879625" y="3622066"/>
                      <a:pt x="2339788" y="3290742"/>
                      <a:pt x="2126020" y="2976986"/>
                    </a:cubicBezTo>
                    <a:cubicBezTo>
                      <a:pt x="1941805" y="3053003"/>
                      <a:pt x="1740023" y="3095363"/>
                      <a:pt x="1528390" y="3095363"/>
                    </a:cubicBezTo>
                    <a:cubicBezTo>
                      <a:pt x="1225963" y="3095363"/>
                      <a:pt x="943566" y="3009330"/>
                      <a:pt x="704021" y="2860908"/>
                    </a:cubicBezTo>
                    <a:lnTo>
                      <a:pt x="0" y="3564929"/>
                    </a:lnTo>
                    <a:cubicBezTo>
                      <a:pt x="425729" y="3884924"/>
                      <a:pt x="954895" y="4074557"/>
                      <a:pt x="1528390" y="4074557"/>
                    </a:cubicBezTo>
                    <a:cubicBezTo>
                      <a:pt x="1874162" y="4074557"/>
                      <a:pt x="2203679" y="4005436"/>
                      <a:pt x="2504300" y="3880656"/>
                    </a:cubicBezTo>
                    <a:cubicBezTo>
                      <a:pt x="3324399" y="4251876"/>
                      <a:pt x="3862102" y="4033347"/>
                      <a:pt x="4320505" y="3697262"/>
                    </a:cubicBezTo>
                    <a:cubicBezTo>
                      <a:pt x="4320505" y="3697262"/>
                      <a:pt x="3858162" y="3365774"/>
                      <a:pt x="3666067" y="2911641"/>
                    </a:cubicBez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2" name="Google Shape;1282;p125"/>
              <p:cNvSpPr/>
              <p:nvPr/>
            </p:nvSpPr>
            <p:spPr>
              <a:xfrm>
                <a:off x="8105855" y="2745277"/>
                <a:ext cx="3153850" cy="3153850"/>
              </a:xfrm>
              <a:custGeom>
                <a:rect b="b" l="l" r="r" t="t"/>
                <a:pathLst>
                  <a:path extrusionOk="0" h="2519897" w="2519897">
                    <a:moveTo>
                      <a:pt x="2519898" y="1259949"/>
                    </a:moveTo>
                    <a:cubicBezTo>
                      <a:pt x="2519898" y="1955799"/>
                      <a:pt x="1955799" y="2519898"/>
                      <a:pt x="1259949" y="2519898"/>
                    </a:cubicBezTo>
                    <a:cubicBezTo>
                      <a:pt x="564098" y="2519898"/>
                      <a:pt x="0" y="1955800"/>
                      <a:pt x="0" y="1259949"/>
                    </a:cubicBezTo>
                    <a:cubicBezTo>
                      <a:pt x="0" y="564098"/>
                      <a:pt x="564098" y="0"/>
                      <a:pt x="1259949" y="0"/>
                    </a:cubicBezTo>
                    <a:cubicBezTo>
                      <a:pt x="1955799" y="0"/>
                      <a:pt x="2519898" y="564098"/>
                      <a:pt x="2519898" y="1259949"/>
                    </a:cubicBez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83" name="Google Shape;1283;p125"/>
            <p:cNvSpPr/>
            <p:nvPr/>
          </p:nvSpPr>
          <p:spPr>
            <a:xfrm>
              <a:off x="4955880" y="-84009"/>
              <a:ext cx="3222511" cy="4802314"/>
            </a:xfrm>
            <a:custGeom>
              <a:rect b="b" l="l" r="r" t="t"/>
              <a:pathLst>
                <a:path extrusionOk="0" h="4800649" w="3221394">
                  <a:moveTo>
                    <a:pt x="3221394" y="1130472"/>
                  </a:moveTo>
                  <a:cubicBezTo>
                    <a:pt x="2617408" y="1437471"/>
                    <a:pt x="2088519" y="1910687"/>
                    <a:pt x="1711228" y="2532497"/>
                  </a:cubicBezTo>
                  <a:cubicBezTo>
                    <a:pt x="1333737" y="3154507"/>
                    <a:pt x="1158308" y="3842002"/>
                    <a:pt x="1164716" y="4519684"/>
                  </a:cubicBezTo>
                  <a:lnTo>
                    <a:pt x="16221" y="4800650"/>
                  </a:lnTo>
                  <a:cubicBezTo>
                    <a:pt x="5407" y="4670080"/>
                    <a:pt x="0" y="4537708"/>
                    <a:pt x="0" y="4404334"/>
                  </a:cubicBezTo>
                  <a:cubicBezTo>
                    <a:pt x="0" y="2417347"/>
                    <a:pt x="1216183" y="714731"/>
                    <a:pt x="2944834" y="0"/>
                  </a:cubicBezTo>
                  <a:lnTo>
                    <a:pt x="3221394" y="1130472"/>
                  </a:lnTo>
                  <a:close/>
                </a:path>
              </a:pathLst>
            </a:custGeom>
            <a:solidFill>
              <a:schemeClr val="accent1">
                <a:alpha val="4705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p125"/>
            <p:cNvSpPr/>
            <p:nvPr/>
          </p:nvSpPr>
          <p:spPr>
            <a:xfrm>
              <a:off x="5492764" y="6147059"/>
              <a:ext cx="5041108" cy="2941348"/>
            </a:xfrm>
            <a:custGeom>
              <a:rect b="b" l="l" r="r" t="t"/>
              <a:pathLst>
                <a:path extrusionOk="0" h="2940329" w="5039361">
                  <a:moveTo>
                    <a:pt x="1101835" y="0"/>
                  </a:moveTo>
                  <a:cubicBezTo>
                    <a:pt x="1460702" y="574748"/>
                    <a:pt x="1978576" y="1059980"/>
                    <a:pt x="2631226" y="1381198"/>
                  </a:cubicBezTo>
                  <a:cubicBezTo>
                    <a:pt x="3284076" y="1702616"/>
                    <a:pt x="3984187" y="1816965"/>
                    <a:pt x="4658666" y="1751080"/>
                  </a:cubicBezTo>
                  <a:lnTo>
                    <a:pt x="5039361" y="2870537"/>
                  </a:lnTo>
                  <a:cubicBezTo>
                    <a:pt x="4910193" y="2892766"/>
                    <a:pt x="4778822" y="2909788"/>
                    <a:pt x="4646049" y="2921603"/>
                  </a:cubicBezTo>
                  <a:cubicBezTo>
                    <a:pt x="2666672" y="3096231"/>
                    <a:pt x="863925" y="2034248"/>
                    <a:pt x="0" y="375088"/>
                  </a:cubicBezTo>
                  <a:lnTo>
                    <a:pt x="1101835" y="200"/>
                  </a:lnTo>
                  <a:close/>
                </a:path>
              </a:pathLst>
            </a:custGeom>
            <a:solidFill>
              <a:schemeClr val="accent1">
                <a:alpha val="4705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5" name="Google Shape;1285;p125"/>
            <p:cNvSpPr/>
            <p:nvPr/>
          </p:nvSpPr>
          <p:spPr>
            <a:xfrm>
              <a:off x="9767810" y="-444003"/>
              <a:ext cx="4509832" cy="3533223"/>
            </a:xfrm>
            <a:custGeom>
              <a:rect b="b" l="l" r="r" t="t"/>
              <a:pathLst>
                <a:path extrusionOk="0" h="3531998" w="4508269">
                  <a:moveTo>
                    <a:pt x="3356771" y="3531998"/>
                  </a:moveTo>
                  <a:cubicBezTo>
                    <a:pt x="3107046" y="2902178"/>
                    <a:pt x="2685096" y="2331636"/>
                    <a:pt x="2100935" y="1898271"/>
                  </a:cubicBezTo>
                  <a:cubicBezTo>
                    <a:pt x="1516574" y="1464707"/>
                    <a:pt x="848305" y="1226196"/>
                    <a:pt x="173025" y="1169723"/>
                  </a:cubicBezTo>
                  <a:lnTo>
                    <a:pt x="0" y="0"/>
                  </a:lnTo>
                  <a:cubicBezTo>
                    <a:pt x="130971" y="1402"/>
                    <a:pt x="263343" y="8211"/>
                    <a:pt x="396116" y="20627"/>
                  </a:cubicBezTo>
                  <a:cubicBezTo>
                    <a:pt x="2374491" y="205067"/>
                    <a:pt x="3956952" y="1573849"/>
                    <a:pt x="4508270" y="3361376"/>
                  </a:cubicBezTo>
                  <a:lnTo>
                    <a:pt x="3356971" y="3531798"/>
                  </a:lnTo>
                  <a:close/>
                </a:path>
              </a:pathLst>
            </a:custGeom>
            <a:solidFill>
              <a:schemeClr val="accent1">
                <a:alpha val="4705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286" name="Google Shape;1286;p1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32631" y="1022992"/>
            <a:ext cx="4526738" cy="51254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0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1" name="Google Shape;1291;p8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00355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2" name="Google Shape;1292;p88"/>
          <p:cNvSpPr txBox="1"/>
          <p:nvPr/>
        </p:nvSpPr>
        <p:spPr>
          <a:xfrm>
            <a:off x="396001" y="412490"/>
            <a:ext cx="568158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</a:pPr>
            <a:r>
              <a:rPr b="0" i="0" lang="pl-PL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 str. </a:t>
            </a:r>
            <a:fld id="{00000000-1234-1234-1234-123412341234}" type="slidenum">
              <a:rPr b="0" i="0" lang="pl-PL" sz="95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950" u="none" cap="none" strike="noStrike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93" name="Google Shape;1293;p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53822" y="3620080"/>
            <a:ext cx="1971927" cy="1613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4" name="Google Shape;1294;p8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65208" y="815341"/>
            <a:ext cx="2483121" cy="1745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5" name="Google Shape;1295;p8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97023" y="3457672"/>
            <a:ext cx="2002314" cy="1938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6" name="Google Shape;1296;p8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035711" y="3625318"/>
            <a:ext cx="2227004" cy="1602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7" name="Google Shape;1297;p8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607348" y="846844"/>
            <a:ext cx="2292825" cy="1682554"/>
          </a:xfrm>
          <a:prstGeom prst="rect">
            <a:avLst/>
          </a:prstGeom>
          <a:noFill/>
          <a:ln>
            <a:noFill/>
          </a:ln>
        </p:spPr>
      </p:pic>
      <p:sp>
        <p:nvSpPr>
          <p:cNvPr id="1298" name="Google Shape;1298;p88"/>
          <p:cNvSpPr txBox="1"/>
          <p:nvPr/>
        </p:nvSpPr>
        <p:spPr>
          <a:xfrm>
            <a:off x="2360733" y="2755170"/>
            <a:ext cx="352878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pl-PL" sz="14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Warsaw Booster 2021 I miejsce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9" name="Google Shape;1299;p88"/>
          <p:cNvSpPr txBox="1"/>
          <p:nvPr/>
        </p:nvSpPr>
        <p:spPr>
          <a:xfrm>
            <a:off x="6160295" y="2755170"/>
            <a:ext cx="3528788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pl-PL" sz="14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Nagroda Ministra Edukacji i Nauki 2022 </a:t>
            </a:r>
            <a:br>
              <a:rPr b="1" i="0" lang="pl-PL" sz="14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pl-PL" sz="14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„Osiągnięcia w zakresie działalności</a:t>
            </a:r>
            <a:br>
              <a:rPr b="1" i="0" lang="pl-PL" sz="14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pl-PL" sz="14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wdrożeniowej”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0" name="Google Shape;1300;p88"/>
          <p:cNvSpPr txBox="1"/>
          <p:nvPr/>
        </p:nvSpPr>
        <p:spPr>
          <a:xfrm>
            <a:off x="1023353" y="5785362"/>
            <a:ext cx="352878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pl-PL" sz="14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Warsaw Booster 2 021 I miejsce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1" name="Google Shape;1301;p88"/>
          <p:cNvSpPr txBox="1"/>
          <p:nvPr/>
        </p:nvSpPr>
        <p:spPr>
          <a:xfrm>
            <a:off x="4331606" y="5785362"/>
            <a:ext cx="3528788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pl-PL" sz="14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Innovator Mazowsza 2021 II miejsce </a:t>
            </a:r>
            <a:br>
              <a:rPr b="1" i="0" lang="pl-PL" sz="14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pl-PL" sz="14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w kategorii innowacyjna firma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2" name="Google Shape;1302;p88"/>
          <p:cNvSpPr txBox="1"/>
          <p:nvPr/>
        </p:nvSpPr>
        <p:spPr>
          <a:xfrm>
            <a:off x="7775391" y="5785362"/>
            <a:ext cx="3528788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pl-PL" sz="14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Diamond Award INTARG® 2020 za</a:t>
            </a:r>
            <a:br>
              <a:rPr b="1" i="0" lang="pl-PL" sz="14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pl-PL" sz="14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rozwiązanie o wyjątkowym znaczeniu</a:t>
            </a:r>
            <a:br>
              <a:rPr b="1" i="0" lang="pl-PL" sz="14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pl-PL" sz="14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społecznym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6" name="Shape 1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7" name="Google Shape;1307;p89"/>
          <p:cNvSpPr txBox="1"/>
          <p:nvPr>
            <p:ph idx="4" type="body"/>
          </p:nvPr>
        </p:nvSpPr>
        <p:spPr>
          <a:xfrm>
            <a:off x="6257058" y="4235992"/>
            <a:ext cx="3712456" cy="6702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4572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</a:pPr>
            <a:r>
              <a:rPr lang="pl-PL"/>
              <a:t>www.resql.pl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t/>
            </a:r>
            <a:endParaRPr b="0" i="0" sz="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8" name="Google Shape;308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7668" y="4157001"/>
            <a:ext cx="1658232" cy="1560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7668" y="1572232"/>
            <a:ext cx="1658232" cy="1560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91220" y="412490"/>
            <a:ext cx="8004742" cy="6248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901352" y="85725"/>
            <a:ext cx="2128723" cy="921210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4"/>
          <p:cNvSpPr txBox="1"/>
          <p:nvPr/>
        </p:nvSpPr>
        <p:spPr>
          <a:xfrm>
            <a:off x="447346" y="2193134"/>
            <a:ext cx="179652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pl-PL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APLIKACJA</a:t>
            </a:r>
            <a:endParaRPr b="1" i="0" sz="20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p4"/>
          <p:cNvSpPr txBox="1"/>
          <p:nvPr/>
        </p:nvSpPr>
        <p:spPr>
          <a:xfrm>
            <a:off x="374257" y="4614181"/>
            <a:ext cx="194270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pl-PL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PANEL</a:t>
            </a:r>
            <a:br>
              <a:rPr b="1" i="0" lang="pl-PL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pl-PL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INTERWENTA</a:t>
            </a:r>
            <a:endParaRPr/>
          </a:p>
        </p:txBody>
      </p:sp>
      <p:sp>
        <p:nvSpPr>
          <p:cNvPr id="314" name="Google Shape;314;p4"/>
          <p:cNvSpPr txBox="1"/>
          <p:nvPr>
            <p:ph type="title"/>
          </p:nvPr>
        </p:nvSpPr>
        <p:spPr>
          <a:xfrm>
            <a:off x="396000" y="895454"/>
            <a:ext cx="8048223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b="1" i="0" lang="pl-PL" sz="2000" u="none" cap="none" strike="noStrike">
                <a:solidFill>
                  <a:srgbClr val="00497E"/>
                </a:solidFill>
                <a:latin typeface="Calibri"/>
                <a:ea typeface="Calibri"/>
                <a:cs typeface="Calibri"/>
                <a:sym typeface="Calibri"/>
              </a:rPr>
              <a:t>Jak to działa?</a:t>
            </a:r>
            <a:endParaRPr b="1" i="0" sz="2000" u="none" cap="none" strike="noStrike">
              <a:solidFill>
                <a:srgbClr val="00497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15" name="Google Shape;315;p4"/>
          <p:cNvCxnSpPr/>
          <p:nvPr/>
        </p:nvCxnSpPr>
        <p:spPr>
          <a:xfrm>
            <a:off x="1059443" y="412490"/>
            <a:ext cx="0" cy="21600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16" name="Google Shape;316;p4"/>
          <p:cNvCxnSpPr/>
          <p:nvPr/>
        </p:nvCxnSpPr>
        <p:spPr>
          <a:xfrm rot="10800000">
            <a:off x="834554" y="3644961"/>
            <a:ext cx="1022112" cy="0"/>
          </a:xfrm>
          <a:prstGeom prst="straightConnector1">
            <a:avLst/>
          </a:prstGeom>
          <a:noFill/>
          <a:ln cap="flat" cmpd="sng" w="9525">
            <a:solidFill>
              <a:srgbClr val="00477E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Google Shape;321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31726" y="3470565"/>
            <a:ext cx="340542" cy="339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8125" y="1808018"/>
            <a:ext cx="2752137" cy="2743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8" name="Google Shape;328;p77"/>
          <p:cNvGrpSpPr/>
          <p:nvPr/>
        </p:nvGrpSpPr>
        <p:grpSpPr>
          <a:xfrm>
            <a:off x="2975823" y="240877"/>
            <a:ext cx="6683392" cy="6375667"/>
            <a:chOff x="6496584" y="1136227"/>
            <a:chExt cx="6683392" cy="6375667"/>
          </a:xfrm>
        </p:grpSpPr>
        <p:sp>
          <p:nvSpPr>
            <p:cNvPr id="329" name="Google Shape;329;p77"/>
            <p:cNvSpPr/>
            <p:nvPr/>
          </p:nvSpPr>
          <p:spPr>
            <a:xfrm>
              <a:off x="7770856" y="1136227"/>
              <a:ext cx="3826716" cy="1519503"/>
            </a:xfrm>
            <a:custGeom>
              <a:rect b="b" l="l" r="r" t="t"/>
              <a:pathLst>
                <a:path extrusionOk="0" h="1213648" w="3056450">
                  <a:moveTo>
                    <a:pt x="1528226" y="979194"/>
                  </a:moveTo>
                  <a:cubicBezTo>
                    <a:pt x="1830653" y="979194"/>
                    <a:pt x="2113049" y="1065226"/>
                    <a:pt x="2352430" y="1213649"/>
                  </a:cubicBezTo>
                  <a:lnTo>
                    <a:pt x="3056451" y="509627"/>
                  </a:lnTo>
                  <a:cubicBezTo>
                    <a:pt x="2630886" y="189633"/>
                    <a:pt x="2101721" y="0"/>
                    <a:pt x="1528226" y="0"/>
                  </a:cubicBezTo>
                  <a:cubicBezTo>
                    <a:pt x="954730" y="0"/>
                    <a:pt x="425565" y="189633"/>
                    <a:pt x="0" y="509627"/>
                  </a:cubicBezTo>
                  <a:lnTo>
                    <a:pt x="704021" y="1213649"/>
                  </a:lnTo>
                  <a:cubicBezTo>
                    <a:pt x="943566" y="1065226"/>
                    <a:pt x="1225798" y="979194"/>
                    <a:pt x="1528390" y="979194"/>
                  </a:cubicBezTo>
                  <a:close/>
                </a:path>
              </a:pathLst>
            </a:custGeom>
            <a:solidFill>
              <a:schemeClr val="accent1">
                <a:alpha val="4705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77"/>
            <p:cNvSpPr/>
            <p:nvPr/>
          </p:nvSpPr>
          <p:spPr>
            <a:xfrm>
              <a:off x="6496584" y="2410497"/>
              <a:ext cx="1519503" cy="3826716"/>
            </a:xfrm>
            <a:custGeom>
              <a:rect b="b" l="l" r="r" t="t"/>
              <a:pathLst>
                <a:path extrusionOk="0" h="3056451" w="1213648">
                  <a:moveTo>
                    <a:pt x="979194" y="1528226"/>
                  </a:moveTo>
                  <a:cubicBezTo>
                    <a:pt x="979194" y="1225798"/>
                    <a:pt x="1065062" y="943402"/>
                    <a:pt x="1213649" y="703857"/>
                  </a:cubicBezTo>
                  <a:lnTo>
                    <a:pt x="509627" y="0"/>
                  </a:lnTo>
                  <a:cubicBezTo>
                    <a:pt x="189633" y="425565"/>
                    <a:pt x="0" y="954731"/>
                    <a:pt x="0" y="1528226"/>
                  </a:cubicBezTo>
                  <a:cubicBezTo>
                    <a:pt x="0" y="2101721"/>
                    <a:pt x="189633" y="2630886"/>
                    <a:pt x="509627" y="3056451"/>
                  </a:cubicBezTo>
                  <a:lnTo>
                    <a:pt x="1213649" y="2352430"/>
                  </a:lnTo>
                  <a:cubicBezTo>
                    <a:pt x="1065226" y="2112885"/>
                    <a:pt x="979194" y="1830653"/>
                    <a:pt x="979194" y="1528061"/>
                  </a:cubicBezTo>
                  <a:close/>
                </a:path>
              </a:pathLst>
            </a:custGeom>
            <a:solidFill>
              <a:schemeClr val="accent1">
                <a:alpha val="4705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77"/>
            <p:cNvSpPr/>
            <p:nvPr/>
          </p:nvSpPr>
          <p:spPr>
            <a:xfrm>
              <a:off x="7770649" y="2410497"/>
              <a:ext cx="5409327" cy="5101397"/>
            </a:xfrm>
            <a:custGeom>
              <a:rect b="b" l="l" r="r" t="t"/>
              <a:pathLst>
                <a:path extrusionOk="0" h="4074556" w="4320504">
                  <a:moveTo>
                    <a:pt x="3666231" y="2911477"/>
                  </a:moveTo>
                  <a:cubicBezTo>
                    <a:pt x="3924493" y="2513166"/>
                    <a:pt x="4074557" y="2038346"/>
                    <a:pt x="4074557" y="1528226"/>
                  </a:cubicBezTo>
                  <a:cubicBezTo>
                    <a:pt x="4074557" y="954731"/>
                    <a:pt x="3884924" y="425565"/>
                    <a:pt x="3564929" y="0"/>
                  </a:cubicBezTo>
                  <a:lnTo>
                    <a:pt x="2860908" y="704021"/>
                  </a:lnTo>
                  <a:cubicBezTo>
                    <a:pt x="3009330" y="943566"/>
                    <a:pt x="3095363" y="1225798"/>
                    <a:pt x="3095363" y="1528390"/>
                  </a:cubicBezTo>
                  <a:cubicBezTo>
                    <a:pt x="3095363" y="1830981"/>
                    <a:pt x="3016555" y="2088750"/>
                    <a:pt x="2879625" y="2321563"/>
                  </a:cubicBezTo>
                  <a:cubicBezTo>
                    <a:pt x="2877983" y="2332235"/>
                    <a:pt x="2876177" y="2343400"/>
                    <a:pt x="2874043" y="2355057"/>
                  </a:cubicBezTo>
                  <a:cubicBezTo>
                    <a:pt x="2786697" y="2837758"/>
                    <a:pt x="3000957" y="3146917"/>
                    <a:pt x="3441955" y="3483987"/>
                  </a:cubicBezTo>
                  <a:cubicBezTo>
                    <a:pt x="2879625" y="3622066"/>
                    <a:pt x="2339788" y="3290742"/>
                    <a:pt x="2126020" y="2976986"/>
                  </a:cubicBezTo>
                  <a:cubicBezTo>
                    <a:pt x="1941805" y="3053003"/>
                    <a:pt x="1740023" y="3095363"/>
                    <a:pt x="1528390" y="3095363"/>
                  </a:cubicBezTo>
                  <a:cubicBezTo>
                    <a:pt x="1225963" y="3095363"/>
                    <a:pt x="943566" y="3009330"/>
                    <a:pt x="704021" y="2860908"/>
                  </a:cubicBezTo>
                  <a:lnTo>
                    <a:pt x="0" y="3564929"/>
                  </a:lnTo>
                  <a:cubicBezTo>
                    <a:pt x="425729" y="3884924"/>
                    <a:pt x="954895" y="4074557"/>
                    <a:pt x="1528390" y="4074557"/>
                  </a:cubicBezTo>
                  <a:cubicBezTo>
                    <a:pt x="1874162" y="4074557"/>
                    <a:pt x="2203679" y="4005436"/>
                    <a:pt x="2504300" y="3880656"/>
                  </a:cubicBezTo>
                  <a:cubicBezTo>
                    <a:pt x="3324399" y="4251876"/>
                    <a:pt x="3862102" y="4033347"/>
                    <a:pt x="4320505" y="3697262"/>
                  </a:cubicBezTo>
                  <a:cubicBezTo>
                    <a:pt x="4320505" y="3697262"/>
                    <a:pt x="3858162" y="3365774"/>
                    <a:pt x="3666067" y="2911641"/>
                  </a:cubicBezTo>
                  <a:close/>
                </a:path>
              </a:pathLst>
            </a:custGeom>
            <a:solidFill>
              <a:schemeClr val="accent1">
                <a:alpha val="4705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descr="Obraz zawierający tekst&#10;&#10;Opis wygenerowany automatycznie" id="332" name="Google Shape;332;p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27032" y="520490"/>
            <a:ext cx="3337937" cy="65074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raz zawierający rysowanie, clipart, ilustracja, szkic&#10;&#10;Opis wygenerowany automatycznie" id="333" name="Google Shape;333;p7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01150" y="2406568"/>
            <a:ext cx="4407624" cy="4317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1_RESQL_Powerpoint_Standard_16_9">
  <a:themeElements>
    <a:clrScheme name="Niestandardowy 3">
      <a:dk1>
        <a:srgbClr val="333333"/>
      </a:dk1>
      <a:lt1>
        <a:srgbClr val="FFFFFF"/>
      </a:lt1>
      <a:dk2>
        <a:srgbClr val="00497E"/>
      </a:dk2>
      <a:lt2>
        <a:srgbClr val="E4E4E4"/>
      </a:lt2>
      <a:accent1>
        <a:srgbClr val="00497E"/>
      </a:accent1>
      <a:accent2>
        <a:srgbClr val="29B9D1"/>
      </a:accent2>
      <a:accent3>
        <a:srgbClr val="FDC420"/>
      </a:accent3>
      <a:accent4>
        <a:srgbClr val="92D050"/>
      </a:accent4>
      <a:accent5>
        <a:srgbClr val="BDBDBD"/>
      </a:accent5>
      <a:accent6>
        <a:srgbClr val="E4E4E4"/>
      </a:accent6>
      <a:hlink>
        <a:srgbClr val="29B9D1"/>
      </a:hlink>
      <a:folHlink>
        <a:srgbClr val="7030A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otyw pakietu Office">
  <a:themeElements>
    <a:clrScheme name="Pakiet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2021-01-28T07:27:16Z</dcterms:created>
  <dc:creator>Małgorzata Wójcik</dc:creator>
</cp:coreProperties>
</file>