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8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47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</p:sldIdLst>
  <p:sldSz cy="6858000" cx="12192000"/>
  <p:notesSz cx="6858000" cy="9144000"/>
  <p:embeddedFontLst>
    <p:embeddedFont>
      <p:font typeface="Montserrat SemiBold"/>
      <p:regular r:id="rId53"/>
      <p:bold r:id="rId54"/>
      <p:italic r:id="rId55"/>
      <p:boldItalic r:id="rId56"/>
    </p:embeddedFont>
    <p:embeddedFont>
      <p:font typeface="Montserrat"/>
      <p:regular r:id="rId57"/>
      <p:bold r:id="rId58"/>
      <p:italic r:id="rId59"/>
      <p:boldItalic r:id="rId60"/>
    </p:embeddedFont>
    <p:embeddedFont>
      <p:font typeface="Montserrat Light"/>
      <p:regular r:id="rId61"/>
      <p:bold r:id="rId62"/>
      <p:italic r:id="rId63"/>
      <p:boldItalic r:id="rId6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65" roundtripDataSignature="AMtx7mjz+1nRyiJJ8ozS1CANsIXBS0g2+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2" Type="http://schemas.openxmlformats.org/officeDocument/2006/relationships/font" Target="fonts/MontserratLight-bold.fntdata"/><Relationship Id="rId61" Type="http://schemas.openxmlformats.org/officeDocument/2006/relationships/font" Target="fonts/MontserratLight-regular.fntdata"/><Relationship Id="rId20" Type="http://schemas.openxmlformats.org/officeDocument/2006/relationships/slide" Target="slides/slide16.xml"/><Relationship Id="rId64" Type="http://schemas.openxmlformats.org/officeDocument/2006/relationships/font" Target="fonts/MontserratLight-boldItalic.fntdata"/><Relationship Id="rId63" Type="http://schemas.openxmlformats.org/officeDocument/2006/relationships/font" Target="fonts/MontserratLight-italic.fntdata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65" Type="http://customschemas.google.com/relationships/presentationmetadata" Target="metadata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60" Type="http://schemas.openxmlformats.org/officeDocument/2006/relationships/font" Target="fonts/Montserrat-boldItalic.fntdata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font" Target="fonts/MontserratSemiBold-regular.fntdata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font" Target="fonts/MontserratSemiBold-italic.fntdata"/><Relationship Id="rId10" Type="http://schemas.openxmlformats.org/officeDocument/2006/relationships/slide" Target="slides/slide6.xml"/><Relationship Id="rId54" Type="http://schemas.openxmlformats.org/officeDocument/2006/relationships/font" Target="fonts/MontserratSemiBold-bold.fntdata"/><Relationship Id="rId13" Type="http://schemas.openxmlformats.org/officeDocument/2006/relationships/slide" Target="slides/slide9.xml"/><Relationship Id="rId57" Type="http://schemas.openxmlformats.org/officeDocument/2006/relationships/font" Target="fonts/Montserrat-regular.fntdata"/><Relationship Id="rId12" Type="http://schemas.openxmlformats.org/officeDocument/2006/relationships/slide" Target="slides/slide8.xml"/><Relationship Id="rId56" Type="http://schemas.openxmlformats.org/officeDocument/2006/relationships/font" Target="fonts/MontserratSemiBold-boldItalic.fntdata"/><Relationship Id="rId15" Type="http://schemas.openxmlformats.org/officeDocument/2006/relationships/slide" Target="slides/slide11.xml"/><Relationship Id="rId59" Type="http://schemas.openxmlformats.org/officeDocument/2006/relationships/font" Target="fonts/Montserrat-italic.fntdata"/><Relationship Id="rId14" Type="http://schemas.openxmlformats.org/officeDocument/2006/relationships/slide" Target="slides/slide10.xml"/><Relationship Id="rId58" Type="http://schemas.openxmlformats.org/officeDocument/2006/relationships/font" Target="fonts/Montserrat-bold.fnt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l-PL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  <p:extLst>
    <p:ext uri="{620B2872-D7B9-4A21-9093-7833F8D536E1}">
      <p15:sldGuideLst>
        <p15:guide id="1" orient="horz" pos="2880">
          <p15:clr>
            <a:srgbClr val="F26B43"/>
          </p15:clr>
        </p15:guide>
        <p15:guide id="2" pos="2160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2" name="Google Shape;212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9" name="Google Shape;339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4" name="Google Shape;354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6" name="Google Shape;406;p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7" name="Google Shape;407;p1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29" name="Google Shape;429;p9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1" name="Google Shape;441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442" name="Google Shape;442;p1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l-PL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7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65" name="Google Shape;465;p7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85" name="Google Shape;48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86" name="Google Shape;486;p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7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15" name="Google Shape;515;p7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22" name="Google Shape;522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32" name="Google Shape;532;p8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8" name="Google Shape;218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53" name="Google Shape;553;p8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8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577" name="Google Shape;577;p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78" name="Google Shape;578;p8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11" name="Google Shape;611;p8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3" name="Google Shape;623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624" name="Google Shape;624;p1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l-PL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655" name="Google Shape;655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8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81" name="Google Shape;681;p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82" name="Google Shape;682;p8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8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709" name="Google Shape;709;p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t/>
            </a:r>
            <a:endParaRPr/>
          </a:p>
        </p:txBody>
      </p:sp>
      <p:sp>
        <p:nvSpPr>
          <p:cNvPr id="710" name="Google Shape;710;p8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7" name="Google Shape;727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728" name="Google Shape;728;p2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l-PL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7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51" name="Google Shape;751;p7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g2f416f89b01_1_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65" name="Google Shape;765;g2f416f89b01_1_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1" name="Google Shape;241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2f498bd4033_1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73" name="Google Shape;773;g2f498bd4033_1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8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10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90" name="Google Shape;790;p10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796" name="Google Shape;796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97" name="Google Shape;797;p2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5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07" name="Google Shape;807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9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21" name="Google Shape;821;p10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5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10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37" name="Google Shape;837;p10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38" name="Google Shape;838;p10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4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10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46" name="Google Shape;846;p10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2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p10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54" name="Google Shape;854;p10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0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10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62" name="Google Shape;862;p10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8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70" name="Google Shape;870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4" name="Google Shape;264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65" name="Google Shape;265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l-PL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6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78" name="Google Shape;878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4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10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86" name="Google Shape;886;p10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p1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93" name="Google Shape;893;p1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3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1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15" name="Google Shape;915;p1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5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27" name="Google Shape;927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3" name="Google Shape;933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934" name="Google Shape;934;p2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l-PL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7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99" name="Google Shape;999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8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40" name="Google Shape;1040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041" name="Google Shape;1041;p2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l-PL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7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p1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49" name="Google Shape;1049;p1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7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8" name="Google Shape;288;p7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4" name="Google Shape;304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05" name="Google Shape;305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l-PL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3" name="Google Shape;313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14" name="Google Shape;314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l-PL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2" name="Google Shape;322;p7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0" name="Google Shape;330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Relationship Id="rId3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Relationship Id="rId3" Type="http://schemas.openxmlformats.org/officeDocument/2006/relationships/image" Target="../media/image3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jp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Relationship Id="rId3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Układ niestandardowy">
  <p:cSld name="Układ niestandardow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20"/>
          <p:cNvSpPr txBox="1"/>
          <p:nvPr>
            <p:ph type="ctrTitle"/>
          </p:nvPr>
        </p:nvSpPr>
        <p:spPr>
          <a:xfrm>
            <a:off x="7278130" y="1495172"/>
            <a:ext cx="4487248" cy="1765386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Calibri"/>
              <a:buNone/>
              <a:defRPr sz="32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20"/>
          <p:cNvSpPr txBox="1"/>
          <p:nvPr>
            <p:ph idx="1" type="subTitle"/>
          </p:nvPr>
        </p:nvSpPr>
        <p:spPr>
          <a:xfrm>
            <a:off x="7278130" y="3494189"/>
            <a:ext cx="4487248" cy="18720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rgbClr val="8D8D8D"/>
              </a:buClr>
              <a:buSzPts val="1969"/>
              <a:buFont typeface="Arial"/>
              <a:buNone/>
              <a:defRPr b="0" i="0" sz="1969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rgbClr val="8D8D8D"/>
              </a:buClr>
              <a:buSzPts val="1969"/>
              <a:buFont typeface="Arial"/>
              <a:buNone/>
              <a:defRPr b="0" i="0" sz="1969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rgbClr val="8D8D8D"/>
              </a:buClr>
              <a:buSzPts val="1969"/>
              <a:buFont typeface="Arial"/>
              <a:buNone/>
              <a:defRPr b="0" i="0" sz="1969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rgbClr val="8D8D8D"/>
              </a:buClr>
              <a:buSzPts val="1969"/>
              <a:buFont typeface="Arial"/>
              <a:buNone/>
              <a:defRPr b="0" i="0" sz="1969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" name="Google Shape;18;p120"/>
          <p:cNvSpPr txBox="1"/>
          <p:nvPr>
            <p:ph idx="2" type="body"/>
          </p:nvPr>
        </p:nvSpPr>
        <p:spPr>
          <a:xfrm>
            <a:off x="10482678" y="6415871"/>
            <a:ext cx="1282700" cy="2979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294736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" name="Google Shape;19;p120"/>
          <p:cNvSpPr txBox="1"/>
          <p:nvPr/>
        </p:nvSpPr>
        <p:spPr>
          <a:xfrm>
            <a:off x="7369121" y="6522914"/>
            <a:ext cx="909204" cy="19345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6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r>
              <a:rPr b="0" i="0" lang="pl-PL" sz="95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opracowanie</a:t>
            </a:r>
            <a:endParaRPr b="0" i="0" sz="95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120"/>
          <p:cNvSpPr txBox="1"/>
          <p:nvPr>
            <p:ph idx="3" type="body"/>
          </p:nvPr>
        </p:nvSpPr>
        <p:spPr>
          <a:xfrm>
            <a:off x="8313681" y="6415870"/>
            <a:ext cx="2016568" cy="2979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294736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21" name="Google Shape;21;p120"/>
          <p:cNvCxnSpPr/>
          <p:nvPr/>
        </p:nvCxnSpPr>
        <p:spPr>
          <a:xfrm>
            <a:off x="7278130" y="3365607"/>
            <a:ext cx="4487248" cy="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" name="Google Shape;22;p120"/>
          <p:cNvCxnSpPr/>
          <p:nvPr/>
        </p:nvCxnSpPr>
        <p:spPr>
          <a:xfrm>
            <a:off x="7278130" y="6417725"/>
            <a:ext cx="4487248" cy="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pis tresci">
  <p:cSld name="1_Spis tresci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1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57" name="Google Shape;57;p31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31"/>
          <p:cNvSpPr txBox="1"/>
          <p:nvPr>
            <p:ph idx="1" type="body"/>
          </p:nvPr>
        </p:nvSpPr>
        <p:spPr>
          <a:xfrm>
            <a:off x="396001" y="1547618"/>
            <a:ext cx="9216000" cy="46815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7350" lvl="0" marL="457200" marR="0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2"/>
              </a:buClr>
              <a:buSzPts val="2500"/>
              <a:buFont typeface="Calibri"/>
              <a:buChar char="˃"/>
              <a:defRPr b="0" i="0" sz="25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5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9" name="Google Shape;59;p31"/>
          <p:cNvSpPr txBox="1"/>
          <p:nvPr>
            <p:ph type="title"/>
          </p:nvPr>
        </p:nvSpPr>
        <p:spPr>
          <a:xfrm>
            <a:off x="396000" y="895454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ypunktowania  z naglowkiem">
  <p:cSld name="Wypunktowania  z naglowkiem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7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62" name="Google Shape;62;p57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63" name="Google Shape;63;p57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4" name="Google Shape;64;p57"/>
          <p:cNvSpPr txBox="1"/>
          <p:nvPr>
            <p:ph idx="1" type="body"/>
          </p:nvPr>
        </p:nvSpPr>
        <p:spPr>
          <a:xfrm>
            <a:off x="395288" y="1931988"/>
            <a:ext cx="9217025" cy="42973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57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6" name="Google Shape;66;p57"/>
          <p:cNvSpPr txBox="1"/>
          <p:nvPr>
            <p:ph idx="2" type="body"/>
          </p:nvPr>
        </p:nvSpPr>
        <p:spPr>
          <a:xfrm>
            <a:off x="396000" y="1337527"/>
            <a:ext cx="9215942" cy="3454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82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pis tresci">
  <p:cSld name="2_Spis tresci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2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69" name="Google Shape;69;p32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2"/>
          <p:cNvSpPr txBox="1"/>
          <p:nvPr>
            <p:ph idx="1" type="body"/>
          </p:nvPr>
        </p:nvSpPr>
        <p:spPr>
          <a:xfrm>
            <a:off x="396001" y="1931833"/>
            <a:ext cx="9216000" cy="42973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7350" lvl="0" marL="457200" marR="0" rtl="0" algn="l">
              <a:lnSpc>
                <a:spcPct val="112000"/>
              </a:lnSpc>
              <a:spcBef>
                <a:spcPts val="3200"/>
              </a:spcBef>
              <a:spcAft>
                <a:spcPts val="0"/>
              </a:spcAft>
              <a:buClr>
                <a:schemeClr val="accent2"/>
              </a:buClr>
              <a:buSzPts val="2500"/>
              <a:buFont typeface="Calibri"/>
              <a:buChar char="˃"/>
              <a:defRPr b="1" i="0" sz="25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Arial"/>
              <a:buNone/>
              <a:defRPr b="1" i="0" sz="25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32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 z naglowkiem">
  <p:cSld name="Tekst z naglowkiem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55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74" name="Google Shape;74;p55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75" name="Google Shape;75;p55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6" name="Google Shape;76;p55"/>
          <p:cNvSpPr txBox="1"/>
          <p:nvPr/>
        </p:nvSpPr>
        <p:spPr>
          <a:xfrm>
            <a:off x="396000" y="1126273"/>
            <a:ext cx="921598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t/>
            </a:r>
            <a:endParaRPr b="1" i="0" sz="20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55"/>
          <p:cNvSpPr txBox="1"/>
          <p:nvPr>
            <p:ph idx="1" type="body"/>
          </p:nvPr>
        </p:nvSpPr>
        <p:spPr>
          <a:xfrm>
            <a:off x="395942" y="1931833"/>
            <a:ext cx="9216000" cy="42973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Google Shape;78;p55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9" name="Google Shape;79;p55"/>
          <p:cNvSpPr txBox="1"/>
          <p:nvPr>
            <p:ph idx="2" type="body"/>
          </p:nvPr>
        </p:nvSpPr>
        <p:spPr>
          <a:xfrm>
            <a:off x="396000" y="1337527"/>
            <a:ext cx="9215942" cy="3454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82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ypunktowania  z naglowkiem">
  <p:cSld name="1_Wypunktowania  z naglowkiem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3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82" name="Google Shape;82;p33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83" name="Google Shape;83;p33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4" name="Google Shape;84;p33"/>
          <p:cNvSpPr txBox="1"/>
          <p:nvPr/>
        </p:nvSpPr>
        <p:spPr>
          <a:xfrm>
            <a:off x="396000" y="1126273"/>
            <a:ext cx="921598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t/>
            </a:r>
            <a:endParaRPr b="1" i="0" sz="20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33"/>
          <p:cNvSpPr txBox="1"/>
          <p:nvPr>
            <p:ph idx="1" type="body"/>
          </p:nvPr>
        </p:nvSpPr>
        <p:spPr>
          <a:xfrm>
            <a:off x="396000" y="1488403"/>
            <a:ext cx="9215942" cy="3454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82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Google Shape;86;p33"/>
          <p:cNvSpPr txBox="1"/>
          <p:nvPr>
            <p:ph idx="2" type="body"/>
          </p:nvPr>
        </p:nvSpPr>
        <p:spPr>
          <a:xfrm>
            <a:off x="395288" y="1931988"/>
            <a:ext cx="9217025" cy="42973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33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ontakt" showMasterSp="0">
  <p:cSld name="Kontak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71"/>
          <p:cNvSpPr/>
          <p:nvPr>
            <p:ph idx="2" type="pic"/>
          </p:nvPr>
        </p:nvSpPr>
        <p:spPr>
          <a:xfrm>
            <a:off x="6199207" y="3503067"/>
            <a:ext cx="1289734" cy="128973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</p:sp>
      <p:pic>
        <p:nvPicPr>
          <p:cNvPr id="90" name="Google Shape;90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75034" y="972962"/>
            <a:ext cx="2608420" cy="260842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71"/>
          <p:cNvSpPr txBox="1"/>
          <p:nvPr>
            <p:ph idx="1" type="body"/>
          </p:nvPr>
        </p:nvSpPr>
        <p:spPr>
          <a:xfrm>
            <a:off x="8071943" y="3503067"/>
            <a:ext cx="3712514" cy="2841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2" name="Google Shape;92;p71"/>
          <p:cNvSpPr txBox="1"/>
          <p:nvPr/>
        </p:nvSpPr>
        <p:spPr>
          <a:xfrm>
            <a:off x="8071943" y="1816567"/>
            <a:ext cx="3857297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pl-PL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RESQL</a:t>
            </a:r>
            <a:endParaRPr b="1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l-PL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ul. Chodakowska 19/31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l-PL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03-815 Warszawa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71"/>
          <p:cNvSpPr txBox="1"/>
          <p:nvPr>
            <p:ph idx="3" type="body"/>
          </p:nvPr>
        </p:nvSpPr>
        <p:spPr>
          <a:xfrm>
            <a:off x="8072003" y="3813214"/>
            <a:ext cx="3712456" cy="3762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Google Shape;94;p71"/>
          <p:cNvSpPr txBox="1"/>
          <p:nvPr>
            <p:ph idx="4" type="body"/>
          </p:nvPr>
        </p:nvSpPr>
        <p:spPr>
          <a:xfrm>
            <a:off x="8072003" y="4235992"/>
            <a:ext cx="3712456" cy="6702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95" name="Google Shape;95;p71"/>
          <p:cNvCxnSpPr/>
          <p:nvPr/>
        </p:nvCxnSpPr>
        <p:spPr>
          <a:xfrm>
            <a:off x="6285186" y="3216164"/>
            <a:ext cx="5466682" cy="0"/>
          </a:xfrm>
          <a:prstGeom prst="straightConnector1">
            <a:avLst/>
          </a:prstGeom>
          <a:noFill/>
          <a:ln cap="flat" cmpd="sng" w="9525">
            <a:solidFill>
              <a:srgbClr val="DEDED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6" name="Google Shape;96;p71"/>
          <p:cNvSpPr txBox="1"/>
          <p:nvPr/>
        </p:nvSpPr>
        <p:spPr>
          <a:xfrm>
            <a:off x="544986" y="2683626"/>
            <a:ext cx="5654221" cy="8463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pl-PL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Dziękujemy za uwagę.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pl-PL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 razie pytań zapraszamy do kontaktu.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257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l ze zdjeciem" showMasterSp="0">
  <p:cSld name="Tytul ze zdjeciem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8"/>
          <p:cNvSpPr txBox="1"/>
          <p:nvPr>
            <p:ph type="ctrTitle"/>
          </p:nvPr>
        </p:nvSpPr>
        <p:spPr>
          <a:xfrm>
            <a:off x="7278130" y="1495172"/>
            <a:ext cx="4487248" cy="1765386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Calibri"/>
              <a:buNone/>
              <a:defRPr sz="32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58"/>
          <p:cNvSpPr txBox="1"/>
          <p:nvPr>
            <p:ph idx="1" type="subTitle"/>
          </p:nvPr>
        </p:nvSpPr>
        <p:spPr>
          <a:xfrm>
            <a:off x="7278130" y="3494189"/>
            <a:ext cx="4487248" cy="18720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rgbClr val="8D8D8D"/>
              </a:buClr>
              <a:buSzPts val="1969"/>
              <a:buFont typeface="Arial"/>
              <a:buNone/>
              <a:defRPr b="0" i="0" sz="1969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rgbClr val="8D8D8D"/>
              </a:buClr>
              <a:buSzPts val="1969"/>
              <a:buFont typeface="Arial"/>
              <a:buNone/>
              <a:defRPr b="0" i="0" sz="1969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rgbClr val="8D8D8D"/>
              </a:buClr>
              <a:buSzPts val="1969"/>
              <a:buFont typeface="Arial"/>
              <a:buNone/>
              <a:defRPr b="0" i="0" sz="1969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rgbClr val="8D8D8D"/>
              </a:buClr>
              <a:buSzPts val="1969"/>
              <a:buFont typeface="Arial"/>
              <a:buNone/>
              <a:defRPr b="0" i="0" sz="1969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" name="Google Shape;100;p58"/>
          <p:cNvSpPr txBox="1"/>
          <p:nvPr>
            <p:ph idx="2" type="body"/>
          </p:nvPr>
        </p:nvSpPr>
        <p:spPr>
          <a:xfrm>
            <a:off x="10482678" y="6415871"/>
            <a:ext cx="1282700" cy="2979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294736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" name="Google Shape;101;p58"/>
          <p:cNvSpPr txBox="1"/>
          <p:nvPr/>
        </p:nvSpPr>
        <p:spPr>
          <a:xfrm>
            <a:off x="7369121" y="6522914"/>
            <a:ext cx="909204" cy="19345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6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r>
              <a:rPr b="0" i="0" lang="pl-PL" sz="95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opracowanie</a:t>
            </a:r>
            <a:endParaRPr b="0" i="0" sz="95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58"/>
          <p:cNvSpPr txBox="1"/>
          <p:nvPr>
            <p:ph idx="3" type="body"/>
          </p:nvPr>
        </p:nvSpPr>
        <p:spPr>
          <a:xfrm>
            <a:off x="8313681" y="6415870"/>
            <a:ext cx="2016568" cy="2979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294736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03" name="Google Shape;103;p58"/>
          <p:cNvCxnSpPr/>
          <p:nvPr/>
        </p:nvCxnSpPr>
        <p:spPr>
          <a:xfrm>
            <a:off x="7278130" y="3365607"/>
            <a:ext cx="4487248" cy="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04" name="Google Shape;104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01352" y="85725"/>
            <a:ext cx="2128723" cy="92121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5" name="Google Shape;105;p58"/>
          <p:cNvCxnSpPr/>
          <p:nvPr/>
        </p:nvCxnSpPr>
        <p:spPr>
          <a:xfrm>
            <a:off x="7278130" y="6417725"/>
            <a:ext cx="4487248" cy="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ez naglowka">
  <p:cSld name="Bez naglowka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59"/>
          <p:cNvSpPr txBox="1"/>
          <p:nvPr>
            <p:ph idx="1" type="body"/>
          </p:nvPr>
        </p:nvSpPr>
        <p:spPr>
          <a:xfrm>
            <a:off x="395463" y="1126273"/>
            <a:ext cx="9217025" cy="51029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8" name="Google Shape;108;p59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109" name="Google Shape;109;p59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10" name="Google Shape;110;p59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az z naglowkiem">
  <p:cSld name="Obraz z naglowkiem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60"/>
          <p:cNvSpPr/>
          <p:nvPr>
            <p:ph idx="2" type="pic"/>
          </p:nvPr>
        </p:nvSpPr>
        <p:spPr>
          <a:xfrm>
            <a:off x="0" y="2000250"/>
            <a:ext cx="12192000" cy="4857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sp>
      <p:sp>
        <p:nvSpPr>
          <p:cNvPr id="113" name="Google Shape;113;p60"/>
          <p:cNvSpPr txBox="1"/>
          <p:nvPr>
            <p:ph type="title"/>
          </p:nvPr>
        </p:nvSpPr>
        <p:spPr>
          <a:xfrm>
            <a:off x="396000" y="1126273"/>
            <a:ext cx="921595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60"/>
          <p:cNvSpPr txBox="1"/>
          <p:nvPr>
            <p:ph idx="1" type="body"/>
          </p:nvPr>
        </p:nvSpPr>
        <p:spPr>
          <a:xfrm>
            <a:off x="396000" y="1488403"/>
            <a:ext cx="9215942" cy="3454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82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5" name="Google Shape;115;p60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116" name="Google Shape;116;p60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17" name="Google Shape;117;p60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az i tekst  z naglowkiem (2 kolumny)">
  <p:cSld name="Obraz i tekst  z naglowkiem (2 kolumny)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62"/>
          <p:cNvSpPr/>
          <p:nvPr>
            <p:ph idx="2" type="pic"/>
          </p:nvPr>
        </p:nvSpPr>
        <p:spPr>
          <a:xfrm>
            <a:off x="396000" y="1931833"/>
            <a:ext cx="5400000" cy="4297362"/>
          </a:xfrm>
          <a:prstGeom prst="rect">
            <a:avLst/>
          </a:prstGeom>
          <a:noFill/>
          <a:ln>
            <a:noFill/>
          </a:ln>
        </p:spPr>
      </p:sp>
      <p:sp>
        <p:nvSpPr>
          <p:cNvPr id="120" name="Google Shape;120;p62"/>
          <p:cNvSpPr txBox="1"/>
          <p:nvPr>
            <p:ph idx="1" type="body"/>
          </p:nvPr>
        </p:nvSpPr>
        <p:spPr>
          <a:xfrm>
            <a:off x="6396000" y="1931833"/>
            <a:ext cx="5400000" cy="42973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1" name="Google Shape;121;p62"/>
          <p:cNvSpPr txBox="1"/>
          <p:nvPr/>
        </p:nvSpPr>
        <p:spPr>
          <a:xfrm>
            <a:off x="396000" y="1126273"/>
            <a:ext cx="921598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t/>
            </a:r>
            <a:endParaRPr b="1" i="0" sz="20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62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123" name="Google Shape;123;p62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62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5" name="Google Shape;125;p62"/>
          <p:cNvSpPr txBox="1"/>
          <p:nvPr>
            <p:ph idx="3" type="body"/>
          </p:nvPr>
        </p:nvSpPr>
        <p:spPr>
          <a:xfrm>
            <a:off x="396000" y="1337527"/>
            <a:ext cx="9215942" cy="3454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82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i zawartość">
  <p:cSld name="PODSTAWOW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22"/>
          <p:cNvSpPr txBox="1"/>
          <p:nvPr>
            <p:ph idx="1" type="body"/>
          </p:nvPr>
        </p:nvSpPr>
        <p:spPr>
          <a:xfrm>
            <a:off x="609600" y="1820933"/>
            <a:ext cx="10972800" cy="43052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libri"/>
              <a:buChar char="­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" name="Google Shape;25;p122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22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27" name="Google Shape;27;p122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" name="Google Shape;28;p122"/>
          <p:cNvSpPr txBox="1"/>
          <p:nvPr>
            <p:ph idx="2" type="body"/>
          </p:nvPr>
        </p:nvSpPr>
        <p:spPr>
          <a:xfrm>
            <a:off x="396000" y="1337527"/>
            <a:ext cx="9215942" cy="3454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82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 i obraz z naglowkiem (2 kolumny)_2">
  <p:cSld name="Tekst i obraz z naglowkiem (2 kolumny)_2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63"/>
          <p:cNvSpPr/>
          <p:nvPr>
            <p:ph idx="2" type="pic"/>
          </p:nvPr>
        </p:nvSpPr>
        <p:spPr>
          <a:xfrm>
            <a:off x="6396000" y="1931833"/>
            <a:ext cx="5400000" cy="4297362"/>
          </a:xfrm>
          <a:prstGeom prst="rect">
            <a:avLst/>
          </a:prstGeom>
          <a:noFill/>
          <a:ln>
            <a:noFill/>
          </a:ln>
        </p:spPr>
      </p:sp>
      <p:sp>
        <p:nvSpPr>
          <p:cNvPr id="128" name="Google Shape;128;p63"/>
          <p:cNvSpPr txBox="1"/>
          <p:nvPr>
            <p:ph idx="1" type="body"/>
          </p:nvPr>
        </p:nvSpPr>
        <p:spPr>
          <a:xfrm>
            <a:off x="396000" y="1931833"/>
            <a:ext cx="5400000" cy="42973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9" name="Google Shape;129;p63"/>
          <p:cNvSpPr txBox="1"/>
          <p:nvPr/>
        </p:nvSpPr>
        <p:spPr>
          <a:xfrm>
            <a:off x="396000" y="1126273"/>
            <a:ext cx="921598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t/>
            </a:r>
            <a:endParaRPr b="1" i="0" sz="20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63"/>
          <p:cNvSpPr txBox="1"/>
          <p:nvPr>
            <p:ph idx="3" type="body"/>
          </p:nvPr>
        </p:nvSpPr>
        <p:spPr>
          <a:xfrm>
            <a:off x="396000" y="1488403"/>
            <a:ext cx="9215942" cy="3454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82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1" name="Google Shape;131;p63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132" name="Google Shape;132;p63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33" name="Google Shape;133;p63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4" name="Google Shape;134;p63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 zwykly_2 kolumny">
  <p:cSld name="Tekst zwykly_2 kolumny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4"/>
          <p:cNvSpPr txBox="1"/>
          <p:nvPr>
            <p:ph idx="1" type="body"/>
          </p:nvPr>
        </p:nvSpPr>
        <p:spPr>
          <a:xfrm>
            <a:off x="396000" y="1126273"/>
            <a:ext cx="5400000" cy="51029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36000">
            <a:noAutofit/>
          </a:bodyPr>
          <a:lstStyle>
            <a:lvl1pPr indent="-228600" lvl="0" marL="4572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-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-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7" name="Google Shape;137;p64"/>
          <p:cNvSpPr txBox="1"/>
          <p:nvPr>
            <p:ph idx="2" type="body"/>
          </p:nvPr>
        </p:nvSpPr>
        <p:spPr>
          <a:xfrm>
            <a:off x="6396000" y="1126273"/>
            <a:ext cx="5400000" cy="51029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36000">
            <a:noAutofit/>
          </a:bodyPr>
          <a:lstStyle>
            <a:lvl1pPr indent="-228600" lvl="0" marL="4572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-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-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8" name="Google Shape;138;p64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139" name="Google Shape;139;p64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40" name="Google Shape;140;p64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azek i kolumna">
  <p:cSld name="Obrazek i kolumna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65"/>
          <p:cNvSpPr/>
          <p:nvPr>
            <p:ph idx="2" type="pic"/>
          </p:nvPr>
        </p:nvSpPr>
        <p:spPr>
          <a:xfrm>
            <a:off x="426926" y="1126273"/>
            <a:ext cx="5369074" cy="5102922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65"/>
          <p:cNvSpPr txBox="1"/>
          <p:nvPr>
            <p:ph idx="1" type="body"/>
          </p:nvPr>
        </p:nvSpPr>
        <p:spPr>
          <a:xfrm>
            <a:off x="6426926" y="1126273"/>
            <a:ext cx="5369074" cy="51029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36000">
            <a:noAutofit/>
          </a:bodyPr>
          <a:lstStyle>
            <a:lvl1pPr indent="-228600" lvl="0" marL="4572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-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-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4" name="Google Shape;144;p65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145" name="Google Shape;145;p65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46" name="Google Shape;146;p65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 na apli_2 kolumny">
  <p:cSld name="Tekst na apli_2 kolumny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67"/>
          <p:cNvSpPr txBox="1"/>
          <p:nvPr>
            <p:ph idx="1" type="body"/>
          </p:nvPr>
        </p:nvSpPr>
        <p:spPr>
          <a:xfrm>
            <a:off x="5460274" y="1126273"/>
            <a:ext cx="5796689" cy="51029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9" name="Google Shape;149;p67"/>
          <p:cNvSpPr txBox="1"/>
          <p:nvPr>
            <p:ph idx="2" type="body"/>
          </p:nvPr>
        </p:nvSpPr>
        <p:spPr>
          <a:xfrm>
            <a:off x="396001" y="1126273"/>
            <a:ext cx="4546704" cy="5102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t" bIns="288000" lIns="288000" spcFirstLastPara="1" rIns="288000" wrap="square" tIns="216000">
            <a:noAutofit/>
          </a:bodyPr>
          <a:lstStyle>
            <a:lvl1pPr indent="-228600" lvl="0" marL="4572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0" name="Google Shape;150;p67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151" name="Google Shape;151;p67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52" name="Google Shape;152;p67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 z wykresem">
  <p:cSld name="Tekst z wykresem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68"/>
          <p:cNvSpPr/>
          <p:nvPr/>
        </p:nvSpPr>
        <p:spPr>
          <a:xfrm>
            <a:off x="6096000" y="1126272"/>
            <a:ext cx="6096000" cy="573172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68"/>
          <p:cNvSpPr txBox="1"/>
          <p:nvPr>
            <p:ph idx="1" type="body"/>
          </p:nvPr>
        </p:nvSpPr>
        <p:spPr>
          <a:xfrm>
            <a:off x="396000" y="1433513"/>
            <a:ext cx="5376147" cy="47956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6" name="Google Shape;156;p68"/>
          <p:cNvSpPr/>
          <p:nvPr>
            <p:ph idx="2" type="chart"/>
          </p:nvPr>
        </p:nvSpPr>
        <p:spPr>
          <a:xfrm>
            <a:off x="6438899" y="1433513"/>
            <a:ext cx="5357813" cy="47956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7" name="Google Shape;157;p68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158" name="Google Shape;158;p68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59" name="Google Shape;159;p68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0" name="Google Shape;160;p68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utorzy projektu_3">
  <p:cSld name="Autorzy projektu_3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69"/>
          <p:cNvSpPr/>
          <p:nvPr/>
        </p:nvSpPr>
        <p:spPr>
          <a:xfrm>
            <a:off x="3105150" y="0"/>
            <a:ext cx="9086850" cy="685799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69"/>
          <p:cNvSpPr/>
          <p:nvPr>
            <p:ph idx="2" type="pic"/>
          </p:nvPr>
        </p:nvSpPr>
        <p:spPr>
          <a:xfrm>
            <a:off x="3758329" y="1126273"/>
            <a:ext cx="1962150" cy="196215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</p:sp>
      <p:sp>
        <p:nvSpPr>
          <p:cNvPr id="164" name="Google Shape;164;p69"/>
          <p:cNvSpPr txBox="1"/>
          <p:nvPr>
            <p:ph idx="1" type="body"/>
          </p:nvPr>
        </p:nvSpPr>
        <p:spPr>
          <a:xfrm>
            <a:off x="3609978" y="3314700"/>
            <a:ext cx="2258852" cy="385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5" name="Google Shape;165;p69"/>
          <p:cNvSpPr txBox="1"/>
          <p:nvPr>
            <p:ph idx="3" type="body"/>
          </p:nvPr>
        </p:nvSpPr>
        <p:spPr>
          <a:xfrm>
            <a:off x="3609978" y="3700463"/>
            <a:ext cx="2258852" cy="385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6" name="Google Shape;166;p69"/>
          <p:cNvSpPr txBox="1"/>
          <p:nvPr>
            <p:ph idx="4" type="body"/>
          </p:nvPr>
        </p:nvSpPr>
        <p:spPr>
          <a:xfrm>
            <a:off x="3609978" y="4276725"/>
            <a:ext cx="2258852" cy="19524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67" name="Google Shape;167;p69"/>
          <p:cNvCxnSpPr/>
          <p:nvPr/>
        </p:nvCxnSpPr>
        <p:spPr>
          <a:xfrm>
            <a:off x="3609978" y="4181475"/>
            <a:ext cx="2258852" cy="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8" name="Google Shape;168;p69"/>
          <p:cNvSpPr/>
          <p:nvPr>
            <p:ph idx="5" type="pic"/>
          </p:nvPr>
        </p:nvSpPr>
        <p:spPr>
          <a:xfrm>
            <a:off x="6471522" y="1126273"/>
            <a:ext cx="1962150" cy="196215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</p:sp>
      <p:sp>
        <p:nvSpPr>
          <p:cNvPr id="169" name="Google Shape;169;p69"/>
          <p:cNvSpPr txBox="1"/>
          <p:nvPr>
            <p:ph idx="6" type="body"/>
          </p:nvPr>
        </p:nvSpPr>
        <p:spPr>
          <a:xfrm>
            <a:off x="6323171" y="3314700"/>
            <a:ext cx="2258852" cy="385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0" name="Google Shape;170;p69"/>
          <p:cNvSpPr txBox="1"/>
          <p:nvPr>
            <p:ph idx="7" type="body"/>
          </p:nvPr>
        </p:nvSpPr>
        <p:spPr>
          <a:xfrm>
            <a:off x="6323171" y="3700463"/>
            <a:ext cx="2258852" cy="385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1" name="Google Shape;171;p69"/>
          <p:cNvSpPr txBox="1"/>
          <p:nvPr>
            <p:ph idx="8" type="body"/>
          </p:nvPr>
        </p:nvSpPr>
        <p:spPr>
          <a:xfrm>
            <a:off x="6323171" y="4276725"/>
            <a:ext cx="2258852" cy="19524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72" name="Google Shape;172;p69"/>
          <p:cNvCxnSpPr/>
          <p:nvPr/>
        </p:nvCxnSpPr>
        <p:spPr>
          <a:xfrm>
            <a:off x="6323171" y="4181475"/>
            <a:ext cx="2258852" cy="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3" name="Google Shape;173;p69"/>
          <p:cNvSpPr/>
          <p:nvPr>
            <p:ph idx="9" type="pic"/>
          </p:nvPr>
        </p:nvSpPr>
        <p:spPr>
          <a:xfrm>
            <a:off x="9179244" y="1126273"/>
            <a:ext cx="1962150" cy="196215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</p:sp>
      <p:sp>
        <p:nvSpPr>
          <p:cNvPr id="174" name="Google Shape;174;p69"/>
          <p:cNvSpPr txBox="1"/>
          <p:nvPr>
            <p:ph idx="13" type="body"/>
          </p:nvPr>
        </p:nvSpPr>
        <p:spPr>
          <a:xfrm>
            <a:off x="9030893" y="3314700"/>
            <a:ext cx="2258852" cy="385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5" name="Google Shape;175;p69"/>
          <p:cNvSpPr txBox="1"/>
          <p:nvPr>
            <p:ph idx="14" type="body"/>
          </p:nvPr>
        </p:nvSpPr>
        <p:spPr>
          <a:xfrm>
            <a:off x="9030893" y="3700463"/>
            <a:ext cx="2258852" cy="385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6" name="Google Shape;176;p69"/>
          <p:cNvSpPr txBox="1"/>
          <p:nvPr>
            <p:ph idx="15" type="body"/>
          </p:nvPr>
        </p:nvSpPr>
        <p:spPr>
          <a:xfrm>
            <a:off x="9030893" y="4276725"/>
            <a:ext cx="2258852" cy="19524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77" name="Google Shape;177;p69"/>
          <p:cNvCxnSpPr/>
          <p:nvPr/>
        </p:nvCxnSpPr>
        <p:spPr>
          <a:xfrm>
            <a:off x="9030893" y="4181475"/>
            <a:ext cx="2258852" cy="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8" name="Google Shape;178;p69"/>
          <p:cNvSpPr txBox="1"/>
          <p:nvPr/>
        </p:nvSpPr>
        <p:spPr>
          <a:xfrm>
            <a:off x="396001" y="1126273"/>
            <a:ext cx="237030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t/>
            </a:r>
            <a:endParaRPr b="1" i="0" sz="20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69"/>
          <p:cNvSpPr txBox="1"/>
          <p:nvPr>
            <p:ph idx="16" type="body"/>
          </p:nvPr>
        </p:nvSpPr>
        <p:spPr>
          <a:xfrm>
            <a:off x="395986" y="1931834"/>
            <a:ext cx="2370310" cy="42973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0" name="Google Shape;180;p69"/>
          <p:cNvSpPr txBox="1"/>
          <p:nvPr>
            <p:ph idx="17" type="body"/>
          </p:nvPr>
        </p:nvSpPr>
        <p:spPr>
          <a:xfrm>
            <a:off x="396000" y="1488403"/>
            <a:ext cx="2370295" cy="3454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82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81" name="Google Shape;181;p6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01352" y="85725"/>
            <a:ext cx="2128723" cy="92121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69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cxnSp>
        <p:nvCxnSpPr>
          <p:cNvPr id="183" name="Google Shape;183;p69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4" name="Google Shape;184;p69"/>
          <p:cNvSpPr txBox="1"/>
          <p:nvPr>
            <p:ph idx="11" type="ftr"/>
          </p:nvPr>
        </p:nvSpPr>
        <p:spPr>
          <a:xfrm>
            <a:off x="1161712" y="412490"/>
            <a:ext cx="7799620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5" name="Google Shape;185;p69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 z naglowkiem (2 kolumny)">
  <p:cSld name="Tekst z naglowkiem (2 kolumny)"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4"/>
          <p:cNvSpPr txBox="1"/>
          <p:nvPr>
            <p:ph idx="1" type="body"/>
          </p:nvPr>
        </p:nvSpPr>
        <p:spPr>
          <a:xfrm>
            <a:off x="396000" y="1931833"/>
            <a:ext cx="5400000" cy="42973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8" name="Google Shape;188;p34"/>
          <p:cNvSpPr txBox="1"/>
          <p:nvPr>
            <p:ph idx="2" type="body"/>
          </p:nvPr>
        </p:nvSpPr>
        <p:spPr>
          <a:xfrm>
            <a:off x="6396000" y="1931833"/>
            <a:ext cx="5400000" cy="42973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9" name="Google Shape;189;p34"/>
          <p:cNvSpPr txBox="1"/>
          <p:nvPr/>
        </p:nvSpPr>
        <p:spPr>
          <a:xfrm>
            <a:off x="396000" y="1126273"/>
            <a:ext cx="921598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t/>
            </a:r>
            <a:endParaRPr b="1" i="0" sz="20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34"/>
          <p:cNvSpPr txBox="1"/>
          <p:nvPr>
            <p:ph idx="3" type="body"/>
          </p:nvPr>
        </p:nvSpPr>
        <p:spPr>
          <a:xfrm>
            <a:off x="396000" y="1337527"/>
            <a:ext cx="9215942" cy="3454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82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1" name="Google Shape;191;p34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192" name="Google Shape;192;p34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93" name="Google Shape;193;p34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4" name="Google Shape;194;p34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ajd tytułowy 2a">
  <p:cSld name="Slajd tytułowy 2a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5"/>
          <p:cNvSpPr txBox="1"/>
          <p:nvPr>
            <p:ph type="ctrTitle"/>
          </p:nvPr>
        </p:nvSpPr>
        <p:spPr>
          <a:xfrm>
            <a:off x="1392525" y="1528175"/>
            <a:ext cx="9004127" cy="198178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C734B"/>
              </a:buClr>
              <a:buSzPts val="4000"/>
              <a:buFont typeface="Montserrat"/>
              <a:buNone/>
              <a:defRPr b="1" i="0" sz="3000" u="none" cap="none" strike="noStrike">
                <a:solidFill>
                  <a:srgbClr val="8C734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7" name="Google Shape;197;p35"/>
          <p:cNvSpPr txBox="1"/>
          <p:nvPr>
            <p:ph idx="1" type="subTitle"/>
          </p:nvPr>
        </p:nvSpPr>
        <p:spPr>
          <a:xfrm>
            <a:off x="1392525" y="3668213"/>
            <a:ext cx="9004127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BFBFBF"/>
              </a:buClr>
              <a:buSzPts val="2000"/>
              <a:buFont typeface="Arial"/>
              <a:buNone/>
              <a:defRPr b="0" i="0" sz="1500" u="none" cap="none" strike="noStrike">
                <a:solidFill>
                  <a:srgbClr val="BFBFB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marR="0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ytuł i zawartość">
  <p:cSld name="1_Tytuł i zawartość_1"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f416f89b01_1_146"/>
          <p:cNvSpPr txBox="1"/>
          <p:nvPr>
            <p:ph type="title"/>
          </p:nvPr>
        </p:nvSpPr>
        <p:spPr>
          <a:xfrm>
            <a:off x="609600" y="634678"/>
            <a:ext cx="10959000" cy="63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0" name="Google Shape;200;g2f416f89b01_1_146"/>
          <p:cNvSpPr txBox="1"/>
          <p:nvPr>
            <p:ph idx="1" type="body"/>
          </p:nvPr>
        </p:nvSpPr>
        <p:spPr>
          <a:xfrm>
            <a:off x="609600" y="1844825"/>
            <a:ext cx="10972800" cy="42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1" name="Google Shape;201;g2f416f89b01_1_146"/>
          <p:cNvSpPr txBox="1"/>
          <p:nvPr>
            <p:ph idx="2" type="body"/>
          </p:nvPr>
        </p:nvSpPr>
        <p:spPr>
          <a:xfrm>
            <a:off x="605723" y="1340768"/>
            <a:ext cx="10962900" cy="5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2" name="Google Shape;202;g2f416f89b01_1_146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3" name="Google Shape;203;g2f416f89b01_1_146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204" name="Google Shape;204;g2f416f89b01_1_14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pis tresci 1">
  <p:cSld name="Spis tresci_1"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f498bd4033_1_224"/>
          <p:cNvSpPr txBox="1"/>
          <p:nvPr>
            <p:ph idx="12" type="sldNum"/>
          </p:nvPr>
        </p:nvSpPr>
        <p:spPr>
          <a:xfrm>
            <a:off x="396001" y="412490"/>
            <a:ext cx="568200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207" name="Google Shape;207;g2f498bd4033_1_224"/>
          <p:cNvSpPr txBox="1"/>
          <p:nvPr>
            <p:ph idx="11" type="ftr"/>
          </p:nvPr>
        </p:nvSpPr>
        <p:spPr>
          <a:xfrm>
            <a:off x="1161711" y="412490"/>
            <a:ext cx="8450100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8" name="Google Shape;208;g2f498bd4033_1_224"/>
          <p:cNvSpPr txBox="1"/>
          <p:nvPr>
            <p:ph idx="1" type="body"/>
          </p:nvPr>
        </p:nvSpPr>
        <p:spPr>
          <a:xfrm>
            <a:off x="396001" y="1931833"/>
            <a:ext cx="9216000" cy="42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7350" lvl="0" marL="457200" marR="0" rtl="0" algn="l">
              <a:lnSpc>
                <a:spcPct val="112000"/>
              </a:lnSpc>
              <a:spcBef>
                <a:spcPts val="3200"/>
              </a:spcBef>
              <a:spcAft>
                <a:spcPts val="0"/>
              </a:spcAft>
              <a:buClr>
                <a:schemeClr val="accent2"/>
              </a:buClr>
              <a:buSzPts val="2500"/>
              <a:buFont typeface="Calibri"/>
              <a:buChar char="˃"/>
              <a:defRPr b="1" i="0" sz="25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Arial"/>
              <a:buNone/>
              <a:defRPr b="1" i="0" sz="25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9" name="Google Shape;209;g2f498bd4033_1_224"/>
          <p:cNvSpPr txBox="1"/>
          <p:nvPr>
            <p:ph type="title"/>
          </p:nvPr>
        </p:nvSpPr>
        <p:spPr>
          <a:xfrm>
            <a:off x="396000" y="814335"/>
            <a:ext cx="8048100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i zawartość">
  <p:cSld name="1_Tytuł i zawartość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0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30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32" name="Google Shape;32;p30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usty">
  <p:cSld name="Pusty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4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35" name="Google Shape;35;p54"/>
          <p:cNvSpPr txBox="1"/>
          <p:nvPr>
            <p:ph idx="11" type="ftr"/>
          </p:nvPr>
        </p:nvSpPr>
        <p:spPr>
          <a:xfrm>
            <a:off x="1161712" y="412490"/>
            <a:ext cx="7799620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36" name="Google Shape;36;p54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pis tresci">
  <p:cSld name="Spis tresci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2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39" name="Google Shape;39;p52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52"/>
          <p:cNvSpPr txBox="1"/>
          <p:nvPr>
            <p:ph idx="1" type="body"/>
          </p:nvPr>
        </p:nvSpPr>
        <p:spPr>
          <a:xfrm>
            <a:off x="396001" y="1931833"/>
            <a:ext cx="9216000" cy="42973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7350" lvl="0" marL="457200" marR="0" rtl="0" algn="l">
              <a:lnSpc>
                <a:spcPct val="112000"/>
              </a:lnSpc>
              <a:spcBef>
                <a:spcPts val="3200"/>
              </a:spcBef>
              <a:spcAft>
                <a:spcPts val="0"/>
              </a:spcAft>
              <a:buClr>
                <a:schemeClr val="accent2"/>
              </a:buClr>
              <a:buSzPts val="2500"/>
              <a:buFont typeface="Calibri"/>
              <a:buChar char="˃"/>
              <a:defRPr b="1" i="0" sz="25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Arial"/>
              <a:buNone/>
              <a:defRPr b="1" i="0" sz="25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" name="Google Shape;41;p52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" name="Google Shape;42;p52"/>
          <p:cNvSpPr txBox="1"/>
          <p:nvPr>
            <p:ph idx="2" type="body"/>
          </p:nvPr>
        </p:nvSpPr>
        <p:spPr>
          <a:xfrm>
            <a:off x="396000" y="1337527"/>
            <a:ext cx="9215942" cy="3454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82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lajd tytułowy">
  <p:cSld name="1_Slajd tytułow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Układ niestandardowy">
  <p:cSld name="2_Układ niestandardowy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24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46" name="Google Shape;46;p124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24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usty 1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2f416f89b01_1_153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0" name="Google Shape;50;g2f416f89b01_1_153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g2f416f89b01_1_15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plikacja">
  <p:cSld name="Aplikacja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raz zawierający osoba, trzymający, ręka, mężczyzna&#10;&#10;Opis wygenerowany automatycznie" id="53" name="Google Shape;53;p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" y="0"/>
            <a:ext cx="122245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19811" y="1819275"/>
            <a:ext cx="2705100" cy="270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22.xml"/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26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26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29" Type="http://schemas.openxmlformats.org/officeDocument/2006/relationships/slideLayout" Target="../slideLayouts/slideLayout28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31" Type="http://schemas.openxmlformats.org/officeDocument/2006/relationships/theme" Target="../theme/theme1.xml"/><Relationship Id="rId30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0"/>
          <p:cNvSpPr txBox="1"/>
          <p:nvPr>
            <p:ph type="title"/>
          </p:nvPr>
        </p:nvSpPr>
        <p:spPr>
          <a:xfrm>
            <a:off x="396000" y="1129370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0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1" name="Google Shape;11;p50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901352" y="85725"/>
            <a:ext cx="2128723" cy="92121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50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13" name="Google Shape;13;p50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4" name="Google Shape;14;p50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0.png"/><Relationship Id="rId4" Type="http://schemas.openxmlformats.org/officeDocument/2006/relationships/image" Target="../media/image25.png"/><Relationship Id="rId5" Type="http://schemas.openxmlformats.org/officeDocument/2006/relationships/image" Target="../media/image46.png"/><Relationship Id="rId6" Type="http://schemas.openxmlformats.org/officeDocument/2006/relationships/image" Target="../media/image36.png"/><Relationship Id="rId7" Type="http://schemas.openxmlformats.org/officeDocument/2006/relationships/image" Target="../media/image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7.png"/><Relationship Id="rId4" Type="http://schemas.openxmlformats.org/officeDocument/2006/relationships/image" Target="../media/image36.png"/><Relationship Id="rId5" Type="http://schemas.openxmlformats.org/officeDocument/2006/relationships/image" Target="../media/image5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png"/><Relationship Id="rId4" Type="http://schemas.openxmlformats.org/officeDocument/2006/relationships/image" Target="../media/image39.jpg"/><Relationship Id="rId5" Type="http://schemas.openxmlformats.org/officeDocument/2006/relationships/image" Target="../media/image1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7.png"/><Relationship Id="rId4" Type="http://schemas.openxmlformats.org/officeDocument/2006/relationships/image" Target="../media/image43.png"/><Relationship Id="rId5" Type="http://schemas.openxmlformats.org/officeDocument/2006/relationships/image" Target="../media/image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5.png"/><Relationship Id="rId4" Type="http://schemas.openxmlformats.org/officeDocument/2006/relationships/image" Target="../media/image69.png"/><Relationship Id="rId5" Type="http://schemas.openxmlformats.org/officeDocument/2006/relationships/image" Target="../media/image5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6.png"/><Relationship Id="rId4" Type="http://schemas.openxmlformats.org/officeDocument/2006/relationships/image" Target="../media/image50.png"/><Relationship Id="rId5" Type="http://schemas.openxmlformats.org/officeDocument/2006/relationships/image" Target="../media/image5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6.png"/><Relationship Id="rId4" Type="http://schemas.openxmlformats.org/officeDocument/2006/relationships/image" Target="../media/image5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jpg"/><Relationship Id="rId4" Type="http://schemas.openxmlformats.org/officeDocument/2006/relationships/image" Target="../media/image27.png"/><Relationship Id="rId5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8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0.png"/><Relationship Id="rId4" Type="http://schemas.openxmlformats.org/officeDocument/2006/relationships/image" Target="../media/image52.png"/><Relationship Id="rId5" Type="http://schemas.openxmlformats.org/officeDocument/2006/relationships/image" Target="../media/image6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6.png"/><Relationship Id="rId4" Type="http://schemas.openxmlformats.org/officeDocument/2006/relationships/image" Target="../media/image80.png"/><Relationship Id="rId5" Type="http://schemas.openxmlformats.org/officeDocument/2006/relationships/image" Target="../media/image65.png"/><Relationship Id="rId6" Type="http://schemas.openxmlformats.org/officeDocument/2006/relationships/image" Target="../media/image10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8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2.png"/><Relationship Id="rId4" Type="http://schemas.openxmlformats.org/officeDocument/2006/relationships/image" Target="../media/image10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7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03.jpg"/><Relationship Id="rId4" Type="http://schemas.openxmlformats.org/officeDocument/2006/relationships/image" Target="../media/image22.png"/><Relationship Id="rId5" Type="http://schemas.openxmlformats.org/officeDocument/2006/relationships/image" Target="../media/image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9.png"/><Relationship Id="rId6" Type="http://schemas.openxmlformats.org/officeDocument/2006/relationships/image" Target="../media/image84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89.png"/><Relationship Id="rId4" Type="http://schemas.openxmlformats.org/officeDocument/2006/relationships/image" Target="../media/image91.png"/><Relationship Id="rId5" Type="http://schemas.openxmlformats.org/officeDocument/2006/relationships/image" Target="../media/image8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5.png"/><Relationship Id="rId4" Type="http://schemas.openxmlformats.org/officeDocument/2006/relationships/image" Target="../media/image14.png"/><Relationship Id="rId5" Type="http://schemas.openxmlformats.org/officeDocument/2006/relationships/image" Target="../media/image10.png"/><Relationship Id="rId6" Type="http://schemas.openxmlformats.org/officeDocument/2006/relationships/image" Target="../media/image13.png"/><Relationship Id="rId7" Type="http://schemas.openxmlformats.org/officeDocument/2006/relationships/image" Target="../media/image9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30.xml"/><Relationship Id="rId3" Type="http://schemas.openxmlformats.org/officeDocument/2006/relationships/hyperlink" Target="mailto:pomoc@resql.pl" TargetMode="External"/><Relationship Id="rId4" Type="http://schemas.openxmlformats.org/officeDocument/2006/relationships/image" Target="../media/image8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87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hyperlink" Target="https://www.youtube.com/watch?v=cCefB2DBYeY" TargetMode="External"/><Relationship Id="rId4" Type="http://schemas.openxmlformats.org/officeDocument/2006/relationships/image" Target="../media/image110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88.png"/><Relationship Id="rId4" Type="http://schemas.openxmlformats.org/officeDocument/2006/relationships/image" Target="../media/image98.png"/><Relationship Id="rId5" Type="http://schemas.openxmlformats.org/officeDocument/2006/relationships/image" Target="../media/image3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93.png"/><Relationship Id="rId4" Type="http://schemas.openxmlformats.org/officeDocument/2006/relationships/image" Target="../media/image64.png"/><Relationship Id="rId5" Type="http://schemas.openxmlformats.org/officeDocument/2006/relationships/image" Target="../media/image99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96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12.png"/><Relationship Id="rId4" Type="http://schemas.openxmlformats.org/officeDocument/2006/relationships/image" Target="../media/image96.png"/><Relationship Id="rId5" Type="http://schemas.openxmlformats.org/officeDocument/2006/relationships/image" Target="../media/image95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06.png"/><Relationship Id="rId4" Type="http://schemas.openxmlformats.org/officeDocument/2006/relationships/image" Target="../media/image100.png"/><Relationship Id="rId5" Type="http://schemas.openxmlformats.org/officeDocument/2006/relationships/image" Target="../media/image108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06.png"/><Relationship Id="rId4" Type="http://schemas.openxmlformats.org/officeDocument/2006/relationships/image" Target="../media/image101.png"/><Relationship Id="rId5" Type="http://schemas.openxmlformats.org/officeDocument/2006/relationships/image" Target="../media/image123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06.png"/><Relationship Id="rId4" Type="http://schemas.openxmlformats.org/officeDocument/2006/relationships/image" Target="../media/image113.png"/><Relationship Id="rId5" Type="http://schemas.openxmlformats.org/officeDocument/2006/relationships/image" Target="../media/image12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jpg"/><Relationship Id="rId4" Type="http://schemas.openxmlformats.org/officeDocument/2006/relationships/image" Target="../media/image22.png"/><Relationship Id="rId5" Type="http://schemas.openxmlformats.org/officeDocument/2006/relationships/image" Target="../media/image15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06.png"/><Relationship Id="rId4" Type="http://schemas.openxmlformats.org/officeDocument/2006/relationships/image" Target="../media/image121.png"/><Relationship Id="rId5" Type="http://schemas.openxmlformats.org/officeDocument/2006/relationships/image" Target="../media/image133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06.png"/><Relationship Id="rId4" Type="http://schemas.openxmlformats.org/officeDocument/2006/relationships/image" Target="../media/image118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95.png"/><Relationship Id="rId4" Type="http://schemas.openxmlformats.org/officeDocument/2006/relationships/image" Target="../media/image137.png"/><Relationship Id="rId5" Type="http://schemas.openxmlformats.org/officeDocument/2006/relationships/image" Target="../media/image114.png"/><Relationship Id="rId6" Type="http://schemas.openxmlformats.org/officeDocument/2006/relationships/image" Target="../media/image111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27.png"/><Relationship Id="rId4" Type="http://schemas.openxmlformats.org/officeDocument/2006/relationships/image" Target="../media/image122.png"/><Relationship Id="rId5" Type="http://schemas.openxmlformats.org/officeDocument/2006/relationships/image" Target="../media/image111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17.png"/><Relationship Id="rId4" Type="http://schemas.openxmlformats.org/officeDocument/2006/relationships/image" Target="../media/image119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20.png"/><Relationship Id="rId4" Type="http://schemas.openxmlformats.org/officeDocument/2006/relationships/image" Target="../media/image131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35.png"/><Relationship Id="rId4" Type="http://schemas.openxmlformats.org/officeDocument/2006/relationships/image" Target="../media/image126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36.png"/><Relationship Id="rId4" Type="http://schemas.openxmlformats.org/officeDocument/2006/relationships/image" Target="../media/image3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8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png"/><Relationship Id="rId4" Type="http://schemas.openxmlformats.org/officeDocument/2006/relationships/image" Target="../media/image3.png"/><Relationship Id="rId5" Type="http://schemas.openxmlformats.org/officeDocument/2006/relationships/image" Target="../media/image3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9.png"/><Relationship Id="rId4" Type="http://schemas.openxmlformats.org/officeDocument/2006/relationships/image" Target="../media/image3.png"/><Relationship Id="rId5" Type="http://schemas.openxmlformats.org/officeDocument/2006/relationships/image" Target="../media/image3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6.png"/><Relationship Id="rId4" Type="http://schemas.openxmlformats.org/officeDocument/2006/relationships/image" Target="../media/image3.png"/><Relationship Id="rId5" Type="http://schemas.openxmlformats.org/officeDocument/2006/relationships/image" Target="../media/image3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8"/>
          <p:cNvSpPr txBox="1"/>
          <p:nvPr>
            <p:ph type="ctrTitle"/>
          </p:nvPr>
        </p:nvSpPr>
        <p:spPr>
          <a:xfrm>
            <a:off x="7065075" y="1375925"/>
            <a:ext cx="5236800" cy="1765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Calibri"/>
              <a:buNone/>
            </a:pPr>
            <a:r>
              <a:rPr lang="pl-PL">
                <a:latin typeface="Montserrat"/>
                <a:ea typeface="Montserrat"/>
                <a:cs typeface="Montserrat"/>
                <a:sym typeface="Montserrat"/>
              </a:rPr>
              <a:t>Spotkanie </a:t>
            </a:r>
            <a:br>
              <a:rPr lang="pl-PL">
                <a:latin typeface="Montserrat"/>
                <a:ea typeface="Montserrat"/>
                <a:cs typeface="Montserrat"/>
                <a:sym typeface="Montserrat"/>
              </a:rPr>
            </a:br>
            <a:r>
              <a:rPr lang="pl-PL">
                <a:latin typeface="Montserrat"/>
                <a:ea typeface="Montserrat"/>
                <a:cs typeface="Montserrat"/>
                <a:sym typeface="Montserrat"/>
              </a:rPr>
              <a:t>z pracownikami szkoły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5" name="Google Shape;215;p8"/>
          <p:cNvSpPr txBox="1"/>
          <p:nvPr>
            <p:ph idx="3" type="body"/>
          </p:nvPr>
        </p:nvSpPr>
        <p:spPr>
          <a:xfrm>
            <a:off x="8143131" y="6511320"/>
            <a:ext cx="2016600" cy="29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294736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50"/>
              <a:buFont typeface="Arial"/>
              <a:buNone/>
            </a:pPr>
            <a:r>
              <a:rPr lang="pl-PL"/>
              <a:t>RESQL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1" name="Google Shape;341;p13"/>
          <p:cNvGrpSpPr/>
          <p:nvPr/>
        </p:nvGrpSpPr>
        <p:grpSpPr>
          <a:xfrm>
            <a:off x="4955880" y="-444003"/>
            <a:ext cx="9321762" cy="9532410"/>
            <a:chOff x="4955880" y="-444003"/>
            <a:chExt cx="9321762" cy="9532410"/>
          </a:xfrm>
        </p:grpSpPr>
        <p:grpSp>
          <p:nvGrpSpPr>
            <p:cNvPr id="342" name="Google Shape;342;p13"/>
            <p:cNvGrpSpPr/>
            <p:nvPr/>
          </p:nvGrpSpPr>
          <p:grpSpPr>
            <a:xfrm>
              <a:off x="6496584" y="1136227"/>
              <a:ext cx="6683392" cy="6375667"/>
              <a:chOff x="6496050" y="1135679"/>
              <a:chExt cx="6681075" cy="6373457"/>
            </a:xfrm>
          </p:grpSpPr>
          <p:sp>
            <p:nvSpPr>
              <p:cNvPr id="343" name="Google Shape;343;p13"/>
              <p:cNvSpPr/>
              <p:nvPr/>
            </p:nvSpPr>
            <p:spPr>
              <a:xfrm>
                <a:off x="7769880" y="1135679"/>
                <a:ext cx="3825389" cy="1518976"/>
              </a:xfrm>
              <a:custGeom>
                <a:rect b="b" l="l" r="r" t="t"/>
                <a:pathLst>
                  <a:path extrusionOk="0" h="1213648" w="3056450">
                    <a:moveTo>
                      <a:pt x="1528226" y="979194"/>
                    </a:moveTo>
                    <a:cubicBezTo>
                      <a:pt x="1830653" y="979194"/>
                      <a:pt x="2113049" y="1065226"/>
                      <a:pt x="2352430" y="1213649"/>
                    </a:cubicBezTo>
                    <a:lnTo>
                      <a:pt x="3056451" y="509627"/>
                    </a:lnTo>
                    <a:cubicBezTo>
                      <a:pt x="2630886" y="189633"/>
                      <a:pt x="2101721" y="0"/>
                      <a:pt x="1528226" y="0"/>
                    </a:cubicBezTo>
                    <a:cubicBezTo>
                      <a:pt x="954730" y="0"/>
                      <a:pt x="425565" y="189633"/>
                      <a:pt x="0" y="509627"/>
                    </a:cubicBezTo>
                    <a:lnTo>
                      <a:pt x="704021" y="1213649"/>
                    </a:lnTo>
                    <a:cubicBezTo>
                      <a:pt x="943566" y="1065226"/>
                      <a:pt x="1225798" y="979194"/>
                      <a:pt x="1528390" y="979194"/>
                    </a:cubicBezTo>
                    <a:close/>
                  </a:path>
                </a:pathLst>
              </a:custGeom>
              <a:solidFill>
                <a:schemeClr val="accent1">
                  <a:alpha val="4313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13"/>
              <p:cNvSpPr/>
              <p:nvPr/>
            </p:nvSpPr>
            <p:spPr>
              <a:xfrm>
                <a:off x="6496050" y="2409507"/>
                <a:ext cx="1518976" cy="3825390"/>
              </a:xfrm>
              <a:custGeom>
                <a:rect b="b" l="l" r="r" t="t"/>
                <a:pathLst>
                  <a:path extrusionOk="0" h="3056451" w="1213648">
                    <a:moveTo>
                      <a:pt x="979194" y="1528226"/>
                    </a:moveTo>
                    <a:cubicBezTo>
                      <a:pt x="979194" y="1225798"/>
                      <a:pt x="1065062" y="943402"/>
                      <a:pt x="1213649" y="703857"/>
                    </a:cubicBezTo>
                    <a:lnTo>
                      <a:pt x="509627" y="0"/>
                    </a:lnTo>
                    <a:cubicBezTo>
                      <a:pt x="189633" y="425565"/>
                      <a:pt x="0" y="954731"/>
                      <a:pt x="0" y="1528226"/>
                    </a:cubicBezTo>
                    <a:cubicBezTo>
                      <a:pt x="0" y="2101721"/>
                      <a:pt x="189633" y="2630886"/>
                      <a:pt x="509627" y="3056451"/>
                    </a:cubicBezTo>
                    <a:lnTo>
                      <a:pt x="1213649" y="2352430"/>
                    </a:lnTo>
                    <a:cubicBezTo>
                      <a:pt x="1065226" y="2112885"/>
                      <a:pt x="979194" y="1830653"/>
                      <a:pt x="979194" y="1528061"/>
                    </a:cubicBezTo>
                    <a:close/>
                  </a:path>
                </a:pathLst>
              </a:custGeom>
              <a:solidFill>
                <a:schemeClr val="accent1">
                  <a:alpha val="4313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5" name="Google Shape;345;p13"/>
              <p:cNvSpPr/>
              <p:nvPr/>
            </p:nvSpPr>
            <p:spPr>
              <a:xfrm>
                <a:off x="7769673" y="2409507"/>
                <a:ext cx="5407452" cy="5099629"/>
              </a:xfrm>
              <a:custGeom>
                <a:rect b="b" l="l" r="r" t="t"/>
                <a:pathLst>
                  <a:path extrusionOk="0" h="4074556" w="4320504">
                    <a:moveTo>
                      <a:pt x="3666231" y="2911477"/>
                    </a:moveTo>
                    <a:cubicBezTo>
                      <a:pt x="3924493" y="2513166"/>
                      <a:pt x="4074557" y="2038346"/>
                      <a:pt x="4074557" y="1528226"/>
                    </a:cubicBezTo>
                    <a:cubicBezTo>
                      <a:pt x="4074557" y="954731"/>
                      <a:pt x="3884924" y="425565"/>
                      <a:pt x="3564929" y="0"/>
                    </a:cubicBezTo>
                    <a:lnTo>
                      <a:pt x="2860908" y="704021"/>
                    </a:lnTo>
                    <a:cubicBezTo>
                      <a:pt x="3009330" y="943566"/>
                      <a:pt x="3095363" y="1225798"/>
                      <a:pt x="3095363" y="1528390"/>
                    </a:cubicBezTo>
                    <a:cubicBezTo>
                      <a:pt x="3095363" y="1830981"/>
                      <a:pt x="3016555" y="2088750"/>
                      <a:pt x="2879625" y="2321563"/>
                    </a:cubicBezTo>
                    <a:cubicBezTo>
                      <a:pt x="2877983" y="2332235"/>
                      <a:pt x="2876177" y="2343400"/>
                      <a:pt x="2874043" y="2355057"/>
                    </a:cubicBezTo>
                    <a:cubicBezTo>
                      <a:pt x="2786697" y="2837758"/>
                      <a:pt x="3000957" y="3146917"/>
                      <a:pt x="3441955" y="3483987"/>
                    </a:cubicBezTo>
                    <a:cubicBezTo>
                      <a:pt x="2879625" y="3622066"/>
                      <a:pt x="2339788" y="3290742"/>
                      <a:pt x="2126020" y="2976986"/>
                    </a:cubicBezTo>
                    <a:cubicBezTo>
                      <a:pt x="1941805" y="3053003"/>
                      <a:pt x="1740023" y="3095363"/>
                      <a:pt x="1528390" y="3095363"/>
                    </a:cubicBezTo>
                    <a:cubicBezTo>
                      <a:pt x="1225963" y="3095363"/>
                      <a:pt x="943566" y="3009330"/>
                      <a:pt x="704021" y="2860908"/>
                    </a:cubicBezTo>
                    <a:lnTo>
                      <a:pt x="0" y="3564929"/>
                    </a:lnTo>
                    <a:cubicBezTo>
                      <a:pt x="425729" y="3884924"/>
                      <a:pt x="954895" y="4074557"/>
                      <a:pt x="1528390" y="4074557"/>
                    </a:cubicBezTo>
                    <a:cubicBezTo>
                      <a:pt x="1874162" y="4074557"/>
                      <a:pt x="2203679" y="4005436"/>
                      <a:pt x="2504300" y="3880656"/>
                    </a:cubicBezTo>
                    <a:cubicBezTo>
                      <a:pt x="3324399" y="4251876"/>
                      <a:pt x="3862102" y="4033347"/>
                      <a:pt x="4320505" y="3697262"/>
                    </a:cubicBezTo>
                    <a:cubicBezTo>
                      <a:pt x="4320505" y="3697262"/>
                      <a:pt x="3858162" y="3365774"/>
                      <a:pt x="3666067" y="2911641"/>
                    </a:cubicBezTo>
                    <a:close/>
                  </a:path>
                </a:pathLst>
              </a:custGeom>
              <a:solidFill>
                <a:schemeClr val="accent1">
                  <a:alpha val="4313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6" name="Google Shape;346;p13"/>
              <p:cNvSpPr/>
              <p:nvPr/>
            </p:nvSpPr>
            <p:spPr>
              <a:xfrm>
                <a:off x="8105855" y="2745277"/>
                <a:ext cx="3153850" cy="3153850"/>
              </a:xfrm>
              <a:custGeom>
                <a:rect b="b" l="l" r="r" t="t"/>
                <a:pathLst>
                  <a:path extrusionOk="0" h="2519897" w="2519897">
                    <a:moveTo>
                      <a:pt x="2519898" y="1259949"/>
                    </a:moveTo>
                    <a:cubicBezTo>
                      <a:pt x="2519898" y="1955799"/>
                      <a:pt x="1955799" y="2519898"/>
                      <a:pt x="1259949" y="2519898"/>
                    </a:cubicBezTo>
                    <a:cubicBezTo>
                      <a:pt x="564098" y="2519898"/>
                      <a:pt x="0" y="1955800"/>
                      <a:pt x="0" y="1259949"/>
                    </a:cubicBezTo>
                    <a:cubicBezTo>
                      <a:pt x="0" y="564098"/>
                      <a:pt x="564098" y="0"/>
                      <a:pt x="1259949" y="0"/>
                    </a:cubicBezTo>
                    <a:cubicBezTo>
                      <a:pt x="1955799" y="0"/>
                      <a:pt x="2519898" y="564098"/>
                      <a:pt x="2519898" y="1259949"/>
                    </a:cubicBezTo>
                    <a:close/>
                  </a:path>
                </a:pathLst>
              </a:custGeom>
              <a:solidFill>
                <a:schemeClr val="accent1">
                  <a:alpha val="4313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7" name="Google Shape;347;p13"/>
            <p:cNvSpPr/>
            <p:nvPr/>
          </p:nvSpPr>
          <p:spPr>
            <a:xfrm>
              <a:off x="4955880" y="-84009"/>
              <a:ext cx="3222511" cy="4802314"/>
            </a:xfrm>
            <a:custGeom>
              <a:rect b="b" l="l" r="r" t="t"/>
              <a:pathLst>
                <a:path extrusionOk="0" h="4800649" w="3221394">
                  <a:moveTo>
                    <a:pt x="3221394" y="1130472"/>
                  </a:moveTo>
                  <a:cubicBezTo>
                    <a:pt x="2617408" y="1437471"/>
                    <a:pt x="2088519" y="1910687"/>
                    <a:pt x="1711228" y="2532497"/>
                  </a:cubicBezTo>
                  <a:cubicBezTo>
                    <a:pt x="1333737" y="3154507"/>
                    <a:pt x="1158308" y="3842002"/>
                    <a:pt x="1164716" y="4519684"/>
                  </a:cubicBezTo>
                  <a:lnTo>
                    <a:pt x="16221" y="4800650"/>
                  </a:lnTo>
                  <a:cubicBezTo>
                    <a:pt x="5407" y="4670080"/>
                    <a:pt x="0" y="4537708"/>
                    <a:pt x="0" y="4404334"/>
                  </a:cubicBezTo>
                  <a:cubicBezTo>
                    <a:pt x="0" y="2417347"/>
                    <a:pt x="1216183" y="714731"/>
                    <a:pt x="2944834" y="0"/>
                  </a:cubicBezTo>
                  <a:lnTo>
                    <a:pt x="3221394" y="1130472"/>
                  </a:lnTo>
                  <a:close/>
                </a:path>
              </a:pathLst>
            </a:custGeom>
            <a:solidFill>
              <a:schemeClr val="accent1">
                <a:alpha val="431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13"/>
            <p:cNvSpPr/>
            <p:nvPr/>
          </p:nvSpPr>
          <p:spPr>
            <a:xfrm>
              <a:off x="5492764" y="6147059"/>
              <a:ext cx="5041108" cy="2941348"/>
            </a:xfrm>
            <a:custGeom>
              <a:rect b="b" l="l" r="r" t="t"/>
              <a:pathLst>
                <a:path extrusionOk="0" h="2940329" w="5039361">
                  <a:moveTo>
                    <a:pt x="1101835" y="0"/>
                  </a:moveTo>
                  <a:cubicBezTo>
                    <a:pt x="1460702" y="574748"/>
                    <a:pt x="1978576" y="1059980"/>
                    <a:pt x="2631226" y="1381198"/>
                  </a:cubicBezTo>
                  <a:cubicBezTo>
                    <a:pt x="3284076" y="1702616"/>
                    <a:pt x="3984187" y="1816965"/>
                    <a:pt x="4658666" y="1751080"/>
                  </a:cubicBezTo>
                  <a:lnTo>
                    <a:pt x="5039361" y="2870537"/>
                  </a:lnTo>
                  <a:cubicBezTo>
                    <a:pt x="4910193" y="2892766"/>
                    <a:pt x="4778822" y="2909788"/>
                    <a:pt x="4646049" y="2921603"/>
                  </a:cubicBezTo>
                  <a:cubicBezTo>
                    <a:pt x="2666672" y="3096231"/>
                    <a:pt x="863925" y="2034248"/>
                    <a:pt x="0" y="375088"/>
                  </a:cubicBezTo>
                  <a:lnTo>
                    <a:pt x="1101835" y="200"/>
                  </a:lnTo>
                  <a:close/>
                </a:path>
              </a:pathLst>
            </a:custGeom>
            <a:solidFill>
              <a:schemeClr val="accent1">
                <a:alpha val="431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13"/>
            <p:cNvSpPr/>
            <p:nvPr/>
          </p:nvSpPr>
          <p:spPr>
            <a:xfrm>
              <a:off x="9767810" y="-444003"/>
              <a:ext cx="4509832" cy="3533223"/>
            </a:xfrm>
            <a:custGeom>
              <a:rect b="b" l="l" r="r" t="t"/>
              <a:pathLst>
                <a:path extrusionOk="0" h="3531998" w="4508269">
                  <a:moveTo>
                    <a:pt x="3356771" y="3531998"/>
                  </a:moveTo>
                  <a:cubicBezTo>
                    <a:pt x="3107046" y="2902178"/>
                    <a:pt x="2685096" y="2331636"/>
                    <a:pt x="2100935" y="1898271"/>
                  </a:cubicBezTo>
                  <a:cubicBezTo>
                    <a:pt x="1516574" y="1464707"/>
                    <a:pt x="848305" y="1226196"/>
                    <a:pt x="173025" y="1169723"/>
                  </a:cubicBezTo>
                  <a:lnTo>
                    <a:pt x="0" y="0"/>
                  </a:lnTo>
                  <a:cubicBezTo>
                    <a:pt x="130971" y="1402"/>
                    <a:pt x="263343" y="8211"/>
                    <a:pt x="396116" y="20627"/>
                  </a:cubicBezTo>
                  <a:cubicBezTo>
                    <a:pt x="2374491" y="205067"/>
                    <a:pt x="3956952" y="1573849"/>
                    <a:pt x="4508270" y="3361376"/>
                  </a:cubicBezTo>
                  <a:lnTo>
                    <a:pt x="3356971" y="3531798"/>
                  </a:lnTo>
                  <a:close/>
                </a:path>
              </a:pathLst>
            </a:custGeom>
            <a:solidFill>
              <a:schemeClr val="accent1">
                <a:alpha val="431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Obraz zawierający zrzut ekranu, tekst, oprogramowanie, Wielobarwność&#10;&#10;Opis wygenerowany automatycznie" id="350" name="Google Shape;350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2635" y="1521989"/>
            <a:ext cx="11134937" cy="4668760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13"/>
          <p:cNvSpPr txBox="1"/>
          <p:nvPr>
            <p:ph type="title"/>
          </p:nvPr>
        </p:nvSpPr>
        <p:spPr>
          <a:xfrm>
            <a:off x="395288" y="814388"/>
            <a:ext cx="8048700" cy="3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pl-PL">
                <a:latin typeface="Montserrat"/>
                <a:ea typeface="Montserrat"/>
                <a:cs typeface="Montserrat"/>
                <a:sym typeface="Montserrat"/>
              </a:rPr>
              <a:t>Odczuwanie bullyingu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14"/>
          <p:cNvGrpSpPr/>
          <p:nvPr/>
        </p:nvGrpSpPr>
        <p:grpSpPr>
          <a:xfrm>
            <a:off x="4955880" y="-444003"/>
            <a:ext cx="9321762" cy="9532410"/>
            <a:chOff x="4955880" y="-444003"/>
            <a:chExt cx="9321762" cy="9532410"/>
          </a:xfrm>
        </p:grpSpPr>
        <p:grpSp>
          <p:nvGrpSpPr>
            <p:cNvPr id="357" name="Google Shape;357;p14"/>
            <p:cNvGrpSpPr/>
            <p:nvPr/>
          </p:nvGrpSpPr>
          <p:grpSpPr>
            <a:xfrm>
              <a:off x="6496584" y="1136227"/>
              <a:ext cx="6683392" cy="6375667"/>
              <a:chOff x="6496050" y="1135679"/>
              <a:chExt cx="6681075" cy="6373457"/>
            </a:xfrm>
          </p:grpSpPr>
          <p:sp>
            <p:nvSpPr>
              <p:cNvPr id="358" name="Google Shape;358;p14"/>
              <p:cNvSpPr/>
              <p:nvPr/>
            </p:nvSpPr>
            <p:spPr>
              <a:xfrm>
                <a:off x="7769880" y="1135679"/>
                <a:ext cx="3825389" cy="1518976"/>
              </a:xfrm>
              <a:custGeom>
                <a:rect b="b" l="l" r="r" t="t"/>
                <a:pathLst>
                  <a:path extrusionOk="0" h="1213648" w="3056450">
                    <a:moveTo>
                      <a:pt x="1528226" y="979194"/>
                    </a:moveTo>
                    <a:cubicBezTo>
                      <a:pt x="1830653" y="979194"/>
                      <a:pt x="2113049" y="1065226"/>
                      <a:pt x="2352430" y="1213649"/>
                    </a:cubicBezTo>
                    <a:lnTo>
                      <a:pt x="3056451" y="509627"/>
                    </a:lnTo>
                    <a:cubicBezTo>
                      <a:pt x="2630886" y="189633"/>
                      <a:pt x="2101721" y="0"/>
                      <a:pt x="1528226" y="0"/>
                    </a:cubicBezTo>
                    <a:cubicBezTo>
                      <a:pt x="954730" y="0"/>
                      <a:pt x="425565" y="189633"/>
                      <a:pt x="0" y="509627"/>
                    </a:cubicBezTo>
                    <a:lnTo>
                      <a:pt x="704021" y="1213649"/>
                    </a:lnTo>
                    <a:cubicBezTo>
                      <a:pt x="943566" y="1065226"/>
                      <a:pt x="1225798" y="979194"/>
                      <a:pt x="1528390" y="979194"/>
                    </a:cubicBezTo>
                    <a:close/>
                  </a:path>
                </a:pathLst>
              </a:custGeom>
              <a:solidFill>
                <a:schemeClr val="accent1">
                  <a:alpha val="4313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14"/>
              <p:cNvSpPr/>
              <p:nvPr/>
            </p:nvSpPr>
            <p:spPr>
              <a:xfrm>
                <a:off x="6496050" y="2409507"/>
                <a:ext cx="1518976" cy="3825390"/>
              </a:xfrm>
              <a:custGeom>
                <a:rect b="b" l="l" r="r" t="t"/>
                <a:pathLst>
                  <a:path extrusionOk="0" h="3056451" w="1213648">
                    <a:moveTo>
                      <a:pt x="979194" y="1528226"/>
                    </a:moveTo>
                    <a:cubicBezTo>
                      <a:pt x="979194" y="1225798"/>
                      <a:pt x="1065062" y="943402"/>
                      <a:pt x="1213649" y="703857"/>
                    </a:cubicBezTo>
                    <a:lnTo>
                      <a:pt x="509627" y="0"/>
                    </a:lnTo>
                    <a:cubicBezTo>
                      <a:pt x="189633" y="425565"/>
                      <a:pt x="0" y="954731"/>
                      <a:pt x="0" y="1528226"/>
                    </a:cubicBezTo>
                    <a:cubicBezTo>
                      <a:pt x="0" y="2101721"/>
                      <a:pt x="189633" y="2630886"/>
                      <a:pt x="509627" y="3056451"/>
                    </a:cubicBezTo>
                    <a:lnTo>
                      <a:pt x="1213649" y="2352430"/>
                    </a:lnTo>
                    <a:cubicBezTo>
                      <a:pt x="1065226" y="2112885"/>
                      <a:pt x="979194" y="1830653"/>
                      <a:pt x="979194" y="1528061"/>
                    </a:cubicBezTo>
                    <a:close/>
                  </a:path>
                </a:pathLst>
              </a:custGeom>
              <a:solidFill>
                <a:schemeClr val="accent1">
                  <a:alpha val="4313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0" name="Google Shape;360;p14"/>
              <p:cNvSpPr/>
              <p:nvPr/>
            </p:nvSpPr>
            <p:spPr>
              <a:xfrm>
                <a:off x="7769673" y="2409507"/>
                <a:ext cx="5407452" cy="5099629"/>
              </a:xfrm>
              <a:custGeom>
                <a:rect b="b" l="l" r="r" t="t"/>
                <a:pathLst>
                  <a:path extrusionOk="0" h="4074556" w="4320504">
                    <a:moveTo>
                      <a:pt x="3666231" y="2911477"/>
                    </a:moveTo>
                    <a:cubicBezTo>
                      <a:pt x="3924493" y="2513166"/>
                      <a:pt x="4074557" y="2038346"/>
                      <a:pt x="4074557" y="1528226"/>
                    </a:cubicBezTo>
                    <a:cubicBezTo>
                      <a:pt x="4074557" y="954731"/>
                      <a:pt x="3884924" y="425565"/>
                      <a:pt x="3564929" y="0"/>
                    </a:cubicBezTo>
                    <a:lnTo>
                      <a:pt x="2860908" y="704021"/>
                    </a:lnTo>
                    <a:cubicBezTo>
                      <a:pt x="3009330" y="943566"/>
                      <a:pt x="3095363" y="1225798"/>
                      <a:pt x="3095363" y="1528390"/>
                    </a:cubicBezTo>
                    <a:cubicBezTo>
                      <a:pt x="3095363" y="1830981"/>
                      <a:pt x="3016555" y="2088750"/>
                      <a:pt x="2879625" y="2321563"/>
                    </a:cubicBezTo>
                    <a:cubicBezTo>
                      <a:pt x="2877983" y="2332235"/>
                      <a:pt x="2876177" y="2343400"/>
                      <a:pt x="2874043" y="2355057"/>
                    </a:cubicBezTo>
                    <a:cubicBezTo>
                      <a:pt x="2786697" y="2837758"/>
                      <a:pt x="3000957" y="3146917"/>
                      <a:pt x="3441955" y="3483987"/>
                    </a:cubicBezTo>
                    <a:cubicBezTo>
                      <a:pt x="2879625" y="3622066"/>
                      <a:pt x="2339788" y="3290742"/>
                      <a:pt x="2126020" y="2976986"/>
                    </a:cubicBezTo>
                    <a:cubicBezTo>
                      <a:pt x="1941805" y="3053003"/>
                      <a:pt x="1740023" y="3095363"/>
                      <a:pt x="1528390" y="3095363"/>
                    </a:cubicBezTo>
                    <a:cubicBezTo>
                      <a:pt x="1225963" y="3095363"/>
                      <a:pt x="943566" y="3009330"/>
                      <a:pt x="704021" y="2860908"/>
                    </a:cubicBezTo>
                    <a:lnTo>
                      <a:pt x="0" y="3564929"/>
                    </a:lnTo>
                    <a:cubicBezTo>
                      <a:pt x="425729" y="3884924"/>
                      <a:pt x="954895" y="4074557"/>
                      <a:pt x="1528390" y="4074557"/>
                    </a:cubicBezTo>
                    <a:cubicBezTo>
                      <a:pt x="1874162" y="4074557"/>
                      <a:pt x="2203679" y="4005436"/>
                      <a:pt x="2504300" y="3880656"/>
                    </a:cubicBezTo>
                    <a:cubicBezTo>
                      <a:pt x="3324399" y="4251876"/>
                      <a:pt x="3862102" y="4033347"/>
                      <a:pt x="4320505" y="3697262"/>
                    </a:cubicBezTo>
                    <a:cubicBezTo>
                      <a:pt x="4320505" y="3697262"/>
                      <a:pt x="3858162" y="3365774"/>
                      <a:pt x="3666067" y="2911641"/>
                    </a:cubicBezTo>
                    <a:close/>
                  </a:path>
                </a:pathLst>
              </a:custGeom>
              <a:solidFill>
                <a:schemeClr val="accent1">
                  <a:alpha val="4313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1" name="Google Shape;361;p14"/>
              <p:cNvSpPr/>
              <p:nvPr/>
            </p:nvSpPr>
            <p:spPr>
              <a:xfrm>
                <a:off x="8105855" y="2745277"/>
                <a:ext cx="3153850" cy="3153850"/>
              </a:xfrm>
              <a:custGeom>
                <a:rect b="b" l="l" r="r" t="t"/>
                <a:pathLst>
                  <a:path extrusionOk="0" h="2519897" w="2519897">
                    <a:moveTo>
                      <a:pt x="2519898" y="1259949"/>
                    </a:moveTo>
                    <a:cubicBezTo>
                      <a:pt x="2519898" y="1955799"/>
                      <a:pt x="1955799" y="2519898"/>
                      <a:pt x="1259949" y="2519898"/>
                    </a:cubicBezTo>
                    <a:cubicBezTo>
                      <a:pt x="564098" y="2519898"/>
                      <a:pt x="0" y="1955800"/>
                      <a:pt x="0" y="1259949"/>
                    </a:cubicBezTo>
                    <a:cubicBezTo>
                      <a:pt x="0" y="564098"/>
                      <a:pt x="564098" y="0"/>
                      <a:pt x="1259949" y="0"/>
                    </a:cubicBezTo>
                    <a:cubicBezTo>
                      <a:pt x="1955799" y="0"/>
                      <a:pt x="2519898" y="564098"/>
                      <a:pt x="2519898" y="1259949"/>
                    </a:cubicBezTo>
                    <a:close/>
                  </a:path>
                </a:pathLst>
              </a:custGeom>
              <a:solidFill>
                <a:schemeClr val="accent1">
                  <a:alpha val="4313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62" name="Google Shape;362;p14"/>
            <p:cNvSpPr/>
            <p:nvPr/>
          </p:nvSpPr>
          <p:spPr>
            <a:xfrm>
              <a:off x="4955880" y="-84009"/>
              <a:ext cx="3222511" cy="4802314"/>
            </a:xfrm>
            <a:custGeom>
              <a:rect b="b" l="l" r="r" t="t"/>
              <a:pathLst>
                <a:path extrusionOk="0" h="4800649" w="3221394">
                  <a:moveTo>
                    <a:pt x="3221394" y="1130472"/>
                  </a:moveTo>
                  <a:cubicBezTo>
                    <a:pt x="2617408" y="1437471"/>
                    <a:pt x="2088519" y="1910687"/>
                    <a:pt x="1711228" y="2532497"/>
                  </a:cubicBezTo>
                  <a:cubicBezTo>
                    <a:pt x="1333737" y="3154507"/>
                    <a:pt x="1158308" y="3842002"/>
                    <a:pt x="1164716" y="4519684"/>
                  </a:cubicBezTo>
                  <a:lnTo>
                    <a:pt x="16221" y="4800650"/>
                  </a:lnTo>
                  <a:cubicBezTo>
                    <a:pt x="5407" y="4670080"/>
                    <a:pt x="0" y="4537708"/>
                    <a:pt x="0" y="4404334"/>
                  </a:cubicBezTo>
                  <a:cubicBezTo>
                    <a:pt x="0" y="2417347"/>
                    <a:pt x="1216183" y="714731"/>
                    <a:pt x="2944834" y="0"/>
                  </a:cubicBezTo>
                  <a:lnTo>
                    <a:pt x="3221394" y="1130472"/>
                  </a:lnTo>
                  <a:close/>
                </a:path>
              </a:pathLst>
            </a:custGeom>
            <a:solidFill>
              <a:schemeClr val="accent1">
                <a:alpha val="431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5492764" y="6147059"/>
              <a:ext cx="5041108" cy="2941348"/>
            </a:xfrm>
            <a:custGeom>
              <a:rect b="b" l="l" r="r" t="t"/>
              <a:pathLst>
                <a:path extrusionOk="0" h="2940329" w="5039361">
                  <a:moveTo>
                    <a:pt x="1101835" y="0"/>
                  </a:moveTo>
                  <a:cubicBezTo>
                    <a:pt x="1460702" y="574748"/>
                    <a:pt x="1978576" y="1059980"/>
                    <a:pt x="2631226" y="1381198"/>
                  </a:cubicBezTo>
                  <a:cubicBezTo>
                    <a:pt x="3284076" y="1702616"/>
                    <a:pt x="3984187" y="1816965"/>
                    <a:pt x="4658666" y="1751080"/>
                  </a:cubicBezTo>
                  <a:lnTo>
                    <a:pt x="5039361" y="2870537"/>
                  </a:lnTo>
                  <a:cubicBezTo>
                    <a:pt x="4910193" y="2892766"/>
                    <a:pt x="4778822" y="2909788"/>
                    <a:pt x="4646049" y="2921603"/>
                  </a:cubicBezTo>
                  <a:cubicBezTo>
                    <a:pt x="2666672" y="3096231"/>
                    <a:pt x="863925" y="2034248"/>
                    <a:pt x="0" y="375088"/>
                  </a:cubicBezTo>
                  <a:lnTo>
                    <a:pt x="1101835" y="200"/>
                  </a:lnTo>
                  <a:close/>
                </a:path>
              </a:pathLst>
            </a:custGeom>
            <a:solidFill>
              <a:schemeClr val="accent1">
                <a:alpha val="431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9767810" y="-444003"/>
              <a:ext cx="4509832" cy="3533223"/>
            </a:xfrm>
            <a:custGeom>
              <a:rect b="b" l="l" r="r" t="t"/>
              <a:pathLst>
                <a:path extrusionOk="0" h="3531998" w="4508269">
                  <a:moveTo>
                    <a:pt x="3356771" y="3531998"/>
                  </a:moveTo>
                  <a:cubicBezTo>
                    <a:pt x="3107046" y="2902178"/>
                    <a:pt x="2685096" y="2331636"/>
                    <a:pt x="2100935" y="1898271"/>
                  </a:cubicBezTo>
                  <a:cubicBezTo>
                    <a:pt x="1516574" y="1464707"/>
                    <a:pt x="848305" y="1226196"/>
                    <a:pt x="173025" y="1169723"/>
                  </a:cubicBezTo>
                  <a:lnTo>
                    <a:pt x="0" y="0"/>
                  </a:lnTo>
                  <a:cubicBezTo>
                    <a:pt x="130971" y="1402"/>
                    <a:pt x="263343" y="8211"/>
                    <a:pt x="396116" y="20627"/>
                  </a:cubicBezTo>
                  <a:cubicBezTo>
                    <a:pt x="2374491" y="205067"/>
                    <a:pt x="3956952" y="1573849"/>
                    <a:pt x="4508270" y="3361376"/>
                  </a:cubicBezTo>
                  <a:lnTo>
                    <a:pt x="3356971" y="3531798"/>
                  </a:lnTo>
                  <a:close/>
                </a:path>
              </a:pathLst>
            </a:custGeom>
            <a:solidFill>
              <a:schemeClr val="accent1">
                <a:alpha val="431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5" name="Google Shape;365;p14"/>
          <p:cNvSpPr txBox="1"/>
          <p:nvPr/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r>
              <a:t/>
            </a:r>
            <a:endParaRPr b="0" i="0" sz="950" u="none" cap="none" strike="noStrik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14"/>
          <p:cNvSpPr txBox="1"/>
          <p:nvPr/>
        </p:nvSpPr>
        <p:spPr>
          <a:xfrm>
            <a:off x="423054" y="683901"/>
            <a:ext cx="9787746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pl-PL" sz="28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Przemoc </a:t>
            </a:r>
            <a:r>
              <a:rPr b="1" lang="pl-PL" sz="28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relacyjna</a:t>
            </a:r>
            <a:r>
              <a:rPr b="1" i="0" lang="pl-PL" sz="28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(w szkole i w Internecie) </a:t>
            </a:r>
            <a:r>
              <a:rPr b="1" i="0" lang="pl-PL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br>
              <a:rPr b="0" i="0" lang="pl-PL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7" name="Google Shape;367;p14"/>
          <p:cNvGrpSpPr/>
          <p:nvPr/>
        </p:nvGrpSpPr>
        <p:grpSpPr>
          <a:xfrm>
            <a:off x="3218894" y="3138812"/>
            <a:ext cx="2630852" cy="1453432"/>
            <a:chOff x="3274654" y="2355708"/>
            <a:chExt cx="2630852" cy="1127971"/>
          </a:xfrm>
        </p:grpSpPr>
        <p:sp>
          <p:nvSpPr>
            <p:cNvPr id="368" name="Google Shape;368;p14"/>
            <p:cNvSpPr/>
            <p:nvPr/>
          </p:nvSpPr>
          <p:spPr>
            <a:xfrm>
              <a:off x="3278379" y="2355708"/>
              <a:ext cx="2627127" cy="112797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369;p14"/>
            <p:cNvSpPr txBox="1"/>
            <p:nvPr/>
          </p:nvSpPr>
          <p:spPr>
            <a:xfrm>
              <a:off x="3274654" y="2575140"/>
              <a:ext cx="2627125" cy="7045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pl-PL" sz="1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Zmuszanie </a:t>
              </a:r>
              <a:br>
                <a:rPr b="1" i="0" lang="pl-PL" sz="1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1" i="0" lang="pl-PL" sz="1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do wykonywania </a:t>
              </a:r>
              <a:br>
                <a:rPr b="1" i="0" lang="pl-PL" sz="1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1" i="0" lang="pl-PL" sz="1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różnych czynności</a:t>
              </a:r>
              <a:endParaRPr b="1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0" name="Google Shape;370;p14"/>
          <p:cNvGrpSpPr/>
          <p:nvPr/>
        </p:nvGrpSpPr>
        <p:grpSpPr>
          <a:xfrm>
            <a:off x="3218894" y="1484784"/>
            <a:ext cx="2630852" cy="1453546"/>
            <a:chOff x="3274654" y="1072060"/>
            <a:chExt cx="2630852" cy="1128059"/>
          </a:xfrm>
        </p:grpSpPr>
        <p:sp>
          <p:nvSpPr>
            <p:cNvPr id="371" name="Google Shape;371;p14"/>
            <p:cNvSpPr/>
            <p:nvPr/>
          </p:nvSpPr>
          <p:spPr>
            <a:xfrm>
              <a:off x="3278379" y="1072060"/>
              <a:ext cx="2627127" cy="112797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372;p14"/>
            <p:cNvSpPr txBox="1"/>
            <p:nvPr/>
          </p:nvSpPr>
          <p:spPr>
            <a:xfrm>
              <a:off x="3274654" y="1340278"/>
              <a:ext cx="2627125" cy="4243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pl-PL" sz="1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Nastawianie </a:t>
              </a:r>
              <a:br>
                <a:rPr b="1" i="0" lang="pl-PL" sz="1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1" i="0" lang="pl-PL" sz="1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klasy przeciwko</a:t>
              </a:r>
              <a:endParaRPr b="1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373;p14"/>
            <p:cNvSpPr/>
            <p:nvPr/>
          </p:nvSpPr>
          <p:spPr>
            <a:xfrm>
              <a:off x="3278379" y="2154400"/>
              <a:ext cx="2627127" cy="4571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4" name="Google Shape;374;p14"/>
          <p:cNvGrpSpPr/>
          <p:nvPr/>
        </p:nvGrpSpPr>
        <p:grpSpPr>
          <a:xfrm>
            <a:off x="6025946" y="1484784"/>
            <a:ext cx="2628022" cy="1453546"/>
            <a:chOff x="6081705" y="1072060"/>
            <a:chExt cx="2628022" cy="1128059"/>
          </a:xfrm>
        </p:grpSpPr>
        <p:sp>
          <p:nvSpPr>
            <p:cNvPr id="375" name="Google Shape;375;p14"/>
            <p:cNvSpPr/>
            <p:nvPr/>
          </p:nvSpPr>
          <p:spPr>
            <a:xfrm>
              <a:off x="6082600" y="1072060"/>
              <a:ext cx="2627127" cy="112797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376;p14"/>
            <p:cNvSpPr txBox="1"/>
            <p:nvPr/>
          </p:nvSpPr>
          <p:spPr>
            <a:xfrm>
              <a:off x="6081705" y="1372112"/>
              <a:ext cx="2627128" cy="5135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pl-PL" sz="1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Rujnowanie </a:t>
              </a:r>
              <a:br>
                <a:rPr b="1" i="0" lang="pl-PL" sz="1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1" i="0" lang="pl-PL" sz="1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reputacji</a:t>
              </a:r>
              <a:endParaRPr b="1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377;p14"/>
            <p:cNvSpPr/>
            <p:nvPr/>
          </p:nvSpPr>
          <p:spPr>
            <a:xfrm>
              <a:off x="6082600" y="2154400"/>
              <a:ext cx="2627127" cy="4571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8" name="Google Shape;378;p14"/>
          <p:cNvGrpSpPr/>
          <p:nvPr/>
        </p:nvGrpSpPr>
        <p:grpSpPr>
          <a:xfrm>
            <a:off x="425850" y="1484784"/>
            <a:ext cx="2627127" cy="1453545"/>
            <a:chOff x="481610" y="1072060"/>
            <a:chExt cx="2627127" cy="1128058"/>
          </a:xfrm>
        </p:grpSpPr>
        <p:sp>
          <p:nvSpPr>
            <p:cNvPr id="379" name="Google Shape;379;p14"/>
            <p:cNvSpPr/>
            <p:nvPr/>
          </p:nvSpPr>
          <p:spPr>
            <a:xfrm>
              <a:off x="481610" y="1072060"/>
              <a:ext cx="2627127" cy="112797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380;p14"/>
            <p:cNvSpPr txBox="1"/>
            <p:nvPr/>
          </p:nvSpPr>
          <p:spPr>
            <a:xfrm>
              <a:off x="562115" y="1339903"/>
              <a:ext cx="2535444" cy="5135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pl-PL" sz="1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Rozsiewanie </a:t>
              </a:r>
              <a:br>
                <a:rPr b="1" i="0" lang="pl-PL" sz="1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1" i="0" lang="pl-PL" sz="1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negatywnych plotek</a:t>
              </a:r>
              <a:endParaRPr b="1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481610" y="2154399"/>
              <a:ext cx="2627127" cy="45719"/>
            </a:xfrm>
            <a:prstGeom prst="rect">
              <a:avLst/>
            </a:pr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2" name="Google Shape;382;p14"/>
          <p:cNvGrpSpPr/>
          <p:nvPr/>
        </p:nvGrpSpPr>
        <p:grpSpPr>
          <a:xfrm>
            <a:off x="3218894" y="4521328"/>
            <a:ext cx="2630852" cy="1715984"/>
            <a:chOff x="3274654" y="3428622"/>
            <a:chExt cx="2630852" cy="1331722"/>
          </a:xfrm>
        </p:grpSpPr>
        <p:sp>
          <p:nvSpPr>
            <p:cNvPr id="383" name="Google Shape;383;p14"/>
            <p:cNvSpPr/>
            <p:nvPr/>
          </p:nvSpPr>
          <p:spPr>
            <a:xfrm>
              <a:off x="3278379" y="3632380"/>
              <a:ext cx="2627127" cy="11279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384;p14"/>
            <p:cNvSpPr txBox="1"/>
            <p:nvPr/>
          </p:nvSpPr>
          <p:spPr>
            <a:xfrm>
              <a:off x="3274654" y="3754299"/>
              <a:ext cx="2627125" cy="89567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pl-PL" sz="1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Odmawianie siadania </a:t>
              </a:r>
              <a:br>
                <a:rPr b="1" i="0" lang="pl-PL" sz="1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1" i="0" lang="pl-PL" sz="1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w ławce lub złośliwe komentowanie, </a:t>
              </a:r>
              <a:br>
                <a:rPr b="1" i="0" lang="pl-PL" sz="1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1" i="0" lang="pl-PL" sz="1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gdy nauczyciel to poprosi </a:t>
              </a:r>
              <a:endParaRPr b="1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385;p14"/>
            <p:cNvSpPr/>
            <p:nvPr/>
          </p:nvSpPr>
          <p:spPr>
            <a:xfrm>
              <a:off x="3278379" y="3428622"/>
              <a:ext cx="2627127" cy="4571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6" name="Google Shape;386;p14"/>
          <p:cNvGrpSpPr/>
          <p:nvPr/>
        </p:nvGrpSpPr>
        <p:grpSpPr>
          <a:xfrm>
            <a:off x="422123" y="3138812"/>
            <a:ext cx="2630854" cy="1453432"/>
            <a:chOff x="477883" y="2355708"/>
            <a:chExt cx="2630854" cy="1127971"/>
          </a:xfrm>
        </p:grpSpPr>
        <p:sp>
          <p:nvSpPr>
            <p:cNvPr id="387" name="Google Shape;387;p14"/>
            <p:cNvSpPr/>
            <p:nvPr/>
          </p:nvSpPr>
          <p:spPr>
            <a:xfrm>
              <a:off x="481610" y="2355708"/>
              <a:ext cx="2627127" cy="112797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388;p14"/>
            <p:cNvSpPr txBox="1"/>
            <p:nvPr/>
          </p:nvSpPr>
          <p:spPr>
            <a:xfrm>
              <a:off x="477883" y="2622770"/>
              <a:ext cx="2627127" cy="5135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pl-PL" sz="1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Podjudzanie </a:t>
              </a:r>
              <a:br>
                <a:rPr b="1" i="0" lang="pl-PL" sz="1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1" i="0" lang="pl-PL" sz="1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 naśmiewanie</a:t>
              </a:r>
              <a:endParaRPr b="1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389;p14"/>
            <p:cNvSpPr/>
            <p:nvPr/>
          </p:nvSpPr>
          <p:spPr>
            <a:xfrm>
              <a:off x="481610" y="3428622"/>
              <a:ext cx="2627100" cy="456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0" name="Google Shape;390;p14"/>
          <p:cNvGrpSpPr/>
          <p:nvPr/>
        </p:nvGrpSpPr>
        <p:grpSpPr>
          <a:xfrm>
            <a:off x="6023115" y="4783879"/>
            <a:ext cx="2630852" cy="1453432"/>
            <a:chOff x="6078875" y="3632402"/>
            <a:chExt cx="2630852" cy="1127971"/>
          </a:xfrm>
        </p:grpSpPr>
        <p:sp>
          <p:nvSpPr>
            <p:cNvPr id="391" name="Google Shape;391;p14"/>
            <p:cNvSpPr/>
            <p:nvPr/>
          </p:nvSpPr>
          <p:spPr>
            <a:xfrm>
              <a:off x="6082600" y="3632402"/>
              <a:ext cx="2627127" cy="112797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392;p14"/>
            <p:cNvSpPr txBox="1"/>
            <p:nvPr/>
          </p:nvSpPr>
          <p:spPr>
            <a:xfrm>
              <a:off x="6078875" y="3990002"/>
              <a:ext cx="2627125" cy="3224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pl-PL" sz="1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„Niezauważanie”</a:t>
              </a:r>
              <a:endParaRPr b="1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393;p14"/>
            <p:cNvSpPr/>
            <p:nvPr/>
          </p:nvSpPr>
          <p:spPr>
            <a:xfrm>
              <a:off x="6082600" y="4712782"/>
              <a:ext cx="2627127" cy="4571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4" name="Google Shape;394;p14"/>
          <p:cNvGrpSpPr/>
          <p:nvPr/>
        </p:nvGrpSpPr>
        <p:grpSpPr>
          <a:xfrm>
            <a:off x="422125" y="4783879"/>
            <a:ext cx="2630852" cy="1453432"/>
            <a:chOff x="477885" y="3632402"/>
            <a:chExt cx="2630852" cy="1127971"/>
          </a:xfrm>
        </p:grpSpPr>
        <p:sp>
          <p:nvSpPr>
            <p:cNvPr id="395" name="Google Shape;395;p14"/>
            <p:cNvSpPr/>
            <p:nvPr/>
          </p:nvSpPr>
          <p:spPr>
            <a:xfrm>
              <a:off x="481610" y="3632402"/>
              <a:ext cx="2627127" cy="112797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396;p14"/>
            <p:cNvSpPr txBox="1"/>
            <p:nvPr/>
          </p:nvSpPr>
          <p:spPr>
            <a:xfrm>
              <a:off x="477885" y="3909581"/>
              <a:ext cx="2627125" cy="5135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pl-PL" sz="1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Wykluczanie, ignorowanie</a:t>
              </a:r>
              <a:br>
                <a:rPr b="1" i="0" lang="pl-PL" sz="1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1" i="0" lang="pl-PL" sz="1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 marginalizowanie</a:t>
              </a:r>
              <a:endParaRPr b="1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14"/>
            <p:cNvSpPr/>
            <p:nvPr/>
          </p:nvSpPr>
          <p:spPr>
            <a:xfrm>
              <a:off x="481610" y="4712782"/>
              <a:ext cx="2627127" cy="4571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8" name="Google Shape;398;p14"/>
          <p:cNvGrpSpPr/>
          <p:nvPr/>
        </p:nvGrpSpPr>
        <p:grpSpPr>
          <a:xfrm>
            <a:off x="6023115" y="3138812"/>
            <a:ext cx="2630852" cy="1453432"/>
            <a:chOff x="6078875" y="2355708"/>
            <a:chExt cx="2630852" cy="1127971"/>
          </a:xfrm>
        </p:grpSpPr>
        <p:sp>
          <p:nvSpPr>
            <p:cNvPr id="399" name="Google Shape;399;p14"/>
            <p:cNvSpPr/>
            <p:nvPr/>
          </p:nvSpPr>
          <p:spPr>
            <a:xfrm>
              <a:off x="6082600" y="2355708"/>
              <a:ext cx="2627127" cy="112797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14"/>
            <p:cNvSpPr txBox="1"/>
            <p:nvPr/>
          </p:nvSpPr>
          <p:spPr>
            <a:xfrm>
              <a:off x="6078875" y="2562799"/>
              <a:ext cx="2627125" cy="7045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pl-PL" sz="1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Opowiadanie nieprawdziwych historii </a:t>
              </a:r>
              <a:br>
                <a:rPr b="1" i="0" lang="pl-PL" sz="1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1" i="0" lang="pl-PL" sz="1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z życia ucznia</a:t>
              </a:r>
              <a:endParaRPr b="1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14"/>
            <p:cNvSpPr/>
            <p:nvPr/>
          </p:nvSpPr>
          <p:spPr>
            <a:xfrm>
              <a:off x="6082600" y="3428622"/>
              <a:ext cx="2627127" cy="4571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2" name="Google Shape;402;p14"/>
          <p:cNvSpPr/>
          <p:nvPr/>
        </p:nvSpPr>
        <p:spPr>
          <a:xfrm>
            <a:off x="3218892" y="6174099"/>
            <a:ext cx="2627127" cy="5891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3" name="Google Shape;403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92406" y="2722856"/>
            <a:ext cx="4049219" cy="4135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6"/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0024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16"/>
          <p:cNvSpPr txBox="1"/>
          <p:nvPr>
            <p:ph type="title"/>
          </p:nvPr>
        </p:nvSpPr>
        <p:spPr>
          <a:xfrm>
            <a:off x="396000" y="814335"/>
            <a:ext cx="9392434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rPr lang="pl-PL" sz="24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Obgadywanie | Izolowanie | Nastawianie klasy przeciwko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1" name="Google Shape;411;p16"/>
          <p:cNvSpPr txBox="1"/>
          <p:nvPr/>
        </p:nvSpPr>
        <p:spPr>
          <a:xfrm>
            <a:off x="377218" y="1473542"/>
            <a:ext cx="1847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l-PL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(Przewłocka, 2015)</a:t>
            </a:r>
            <a:endParaRPr b="1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2" name="Google Shape;412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62716" y="3864428"/>
            <a:ext cx="2394857" cy="2993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 rot="-487445">
            <a:off x="9458054" y="1648871"/>
            <a:ext cx="2215999" cy="2085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2148344">
            <a:off x="3244190" y="1753897"/>
            <a:ext cx="2150749" cy="2024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 rot="-1906862">
            <a:off x="6343360" y="1682015"/>
            <a:ext cx="2677685" cy="252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51746" y="5136069"/>
            <a:ext cx="907596" cy="907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 rot="504358">
            <a:off x="8468173" y="4316155"/>
            <a:ext cx="2202432" cy="2072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151392" y="5150421"/>
            <a:ext cx="907596" cy="9075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9" name="Google Shape;419;p16"/>
          <p:cNvGrpSpPr/>
          <p:nvPr/>
        </p:nvGrpSpPr>
        <p:grpSpPr>
          <a:xfrm>
            <a:off x="303149" y="2836291"/>
            <a:ext cx="3442990" cy="3291465"/>
            <a:chOff x="695194" y="3855750"/>
            <a:chExt cx="2942886" cy="2813370"/>
          </a:xfrm>
        </p:grpSpPr>
        <p:pic>
          <p:nvPicPr>
            <p:cNvPr id="420" name="Google Shape;420;p1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-504358">
              <a:off x="860828" y="4033438"/>
              <a:ext cx="2611618" cy="24579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1" name="Google Shape;421;p16"/>
            <p:cNvSpPr txBox="1"/>
            <p:nvPr/>
          </p:nvSpPr>
          <p:spPr>
            <a:xfrm>
              <a:off x="957161" y="4698213"/>
              <a:ext cx="2296147" cy="11531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89285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b="1" i="0" lang="pl-PL" sz="2800" u="none" cap="none" strike="noStrike">
                  <a:solidFill>
                    <a:schemeClr val="accent2"/>
                  </a:solidFill>
                  <a:latin typeface="Calibri"/>
                  <a:ea typeface="Calibri"/>
                  <a:cs typeface="Calibri"/>
                  <a:sym typeface="Calibri"/>
                </a:rPr>
                <a:t>Szkoła podstawowa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b="1" i="0" lang="pl-PL" sz="4000" u="none" cap="none" strike="noStrike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54%</a:t>
              </a:r>
              <a:r>
                <a:rPr b="1" i="0" lang="pl-PL" sz="3200" u="none" cap="none" strike="noStrike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b="1" i="0" lang="pl-PL" sz="3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/ 33%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2" name="Google Shape;422;p16"/>
          <p:cNvSpPr txBox="1"/>
          <p:nvPr/>
        </p:nvSpPr>
        <p:spPr>
          <a:xfrm>
            <a:off x="3156354" y="2243074"/>
            <a:ext cx="2296147" cy="1138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pl-PL" sz="28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Liceum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pl-PL" sz="40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36%</a:t>
            </a:r>
            <a:r>
              <a:rPr b="1" i="0" lang="pl-PL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/ 8%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p16"/>
          <p:cNvSpPr txBox="1"/>
          <p:nvPr/>
        </p:nvSpPr>
        <p:spPr>
          <a:xfrm>
            <a:off x="6577673" y="2384681"/>
            <a:ext cx="2296147" cy="1138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pl-PL" sz="28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Gimnazjum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pl-PL" sz="40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49%</a:t>
            </a:r>
            <a:r>
              <a:rPr b="1" i="0" lang="pl-PL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/ 21%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p16"/>
          <p:cNvSpPr txBox="1"/>
          <p:nvPr/>
        </p:nvSpPr>
        <p:spPr>
          <a:xfrm>
            <a:off x="8496548" y="4837168"/>
            <a:ext cx="2296147" cy="1138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pl-PL" sz="28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Technikum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pl-PL" sz="40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36%</a:t>
            </a:r>
            <a:r>
              <a:rPr b="1" i="0" lang="pl-PL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/ 11%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p16"/>
          <p:cNvSpPr txBox="1"/>
          <p:nvPr/>
        </p:nvSpPr>
        <p:spPr>
          <a:xfrm>
            <a:off x="9514156" y="1873742"/>
            <a:ext cx="2296147" cy="13490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41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pl-PL" sz="24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Szkoła zawodowa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pl-PL" sz="40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35%</a:t>
            </a:r>
            <a:r>
              <a:rPr b="1" i="0" lang="pl-PL" sz="4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pl-PL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/ 10%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6" name="Google Shape;426;p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901352" y="85725"/>
            <a:ext cx="2128723" cy="9212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Google Shape;431;p9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83106" l="0" r="0" t="2681"/>
          <a:stretch/>
        </p:blipFill>
        <p:spPr>
          <a:xfrm>
            <a:off x="1649391" y="1163546"/>
            <a:ext cx="9244200" cy="860057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95"/>
          <p:cNvSpPr txBox="1"/>
          <p:nvPr/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r>
              <a:t/>
            </a:r>
            <a:endParaRPr b="0" i="0" sz="950" u="none" cap="none" strike="noStrik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3" name="Google Shape;433;p95"/>
          <p:cNvPicPr preferRelativeResize="0"/>
          <p:nvPr/>
        </p:nvPicPr>
        <p:blipFill rotWithShape="1">
          <a:blip r:embed="rId3">
            <a:alphaModFix/>
          </a:blip>
          <a:srcRect b="4676" l="4507" r="21824" t="58627"/>
          <a:stretch/>
        </p:blipFill>
        <p:spPr>
          <a:xfrm>
            <a:off x="2839132" y="4264631"/>
            <a:ext cx="6810103" cy="2220686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95"/>
          <p:cNvSpPr txBox="1"/>
          <p:nvPr/>
        </p:nvSpPr>
        <p:spPr>
          <a:xfrm>
            <a:off x="1459062" y="2202142"/>
            <a:ext cx="39276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pl-P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Dla świadków i agresorów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4625" lvl="0" marL="35718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•"/>
            </a:pPr>
            <a:r>
              <a:rPr i="0" lang="pl-PL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Nieprzyjemna atmosfera</a:t>
            </a:r>
            <a:endParaRPr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74625" lvl="0" marL="35718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•"/>
            </a:pPr>
            <a:r>
              <a:rPr i="0" lang="pl-PL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Niższa umiejętność pracy </a:t>
            </a:r>
            <a:br>
              <a:rPr i="0" lang="pl-PL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i="0" lang="pl-PL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 grupie</a:t>
            </a:r>
            <a:endParaRPr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74625" lvl="0" marL="35718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•"/>
            </a:pPr>
            <a:r>
              <a:rPr i="0" lang="pl-PL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Złe samopoczucie</a:t>
            </a:r>
            <a:endParaRPr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74625" lvl="0" marL="35718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•"/>
            </a:pPr>
            <a:r>
              <a:rPr i="0" lang="pl-PL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Niższe wyniki w nauce</a:t>
            </a:r>
            <a:endParaRPr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74625" lvl="0" marL="35718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•"/>
            </a:pPr>
            <a:r>
              <a:rPr i="0" lang="pl-PL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Niższa frekwencja</a:t>
            </a:r>
            <a:endParaRPr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5" name="Google Shape;435;p95"/>
          <p:cNvSpPr txBox="1"/>
          <p:nvPr/>
        </p:nvSpPr>
        <p:spPr>
          <a:xfrm>
            <a:off x="5815359" y="2220572"/>
            <a:ext cx="23079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pl-P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Dla ofiar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•"/>
            </a:pPr>
            <a:r>
              <a:rPr i="0" lang="pl-PL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Osamotnienie</a:t>
            </a:r>
            <a:endParaRPr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•"/>
            </a:pPr>
            <a:r>
              <a:rPr i="0" lang="pl-PL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Złe samopoczucie</a:t>
            </a:r>
            <a:endParaRPr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•"/>
            </a:pPr>
            <a:r>
              <a:rPr i="0" lang="pl-PL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Niższe wyniki </a:t>
            </a:r>
            <a:br>
              <a:rPr i="0" lang="pl-PL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i="0" lang="pl-PL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 nauce</a:t>
            </a:r>
            <a:endParaRPr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•"/>
            </a:pPr>
            <a:r>
              <a:rPr i="0" lang="pl-PL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Niższa frekwencja</a:t>
            </a:r>
            <a:endParaRPr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•"/>
            </a:pPr>
            <a:r>
              <a:rPr i="0" lang="pl-PL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Niska samoocena</a:t>
            </a:r>
            <a:endParaRPr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6" name="Google Shape;436;p95"/>
          <p:cNvSpPr txBox="1"/>
          <p:nvPr/>
        </p:nvSpPr>
        <p:spPr>
          <a:xfrm>
            <a:off x="8551951" y="2479344"/>
            <a:ext cx="33765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•"/>
            </a:pPr>
            <a:r>
              <a:rPr i="0" lang="pl-PL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Wtórna izolacja</a:t>
            </a:r>
            <a:endParaRPr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•"/>
            </a:pPr>
            <a:r>
              <a:rPr i="0" lang="pl-PL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Problemu w zawieraniu </a:t>
            </a:r>
            <a:br>
              <a:rPr i="0" lang="pl-PL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i="0" lang="pl-PL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 utrzymywaniu relacji</a:t>
            </a:r>
            <a:endParaRPr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•"/>
            </a:pPr>
            <a:r>
              <a:rPr i="0" lang="pl-PL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Problemy w relacjach społecznych</a:t>
            </a:r>
            <a:endParaRPr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•"/>
            </a:pPr>
            <a:r>
              <a:rPr i="0" lang="pl-PL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Problemy psychiczne</a:t>
            </a:r>
            <a:endParaRPr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37" name="Google Shape;437;p9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1466" y="2547306"/>
            <a:ext cx="907596" cy="907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9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98604" y="2558656"/>
            <a:ext cx="907595" cy="9075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18"/>
          <p:cNvSpPr/>
          <p:nvPr/>
        </p:nvSpPr>
        <p:spPr>
          <a:xfrm>
            <a:off x="-12256" y="0"/>
            <a:ext cx="12192000" cy="6858000"/>
          </a:xfrm>
          <a:prstGeom prst="rect">
            <a:avLst/>
          </a:prstGeom>
          <a:solidFill>
            <a:srgbClr val="00243F"/>
          </a:solidFill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None/>
            </a:pPr>
            <a:r>
              <a:rPr b="0" i="0" lang="pl-PL" sz="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45" name="Google Shape;445;p18"/>
          <p:cNvGrpSpPr/>
          <p:nvPr/>
        </p:nvGrpSpPr>
        <p:grpSpPr>
          <a:xfrm>
            <a:off x="6548927" y="363948"/>
            <a:ext cx="6681075" cy="6373457"/>
            <a:chOff x="6791877" y="412490"/>
            <a:chExt cx="5338117" cy="5092333"/>
          </a:xfrm>
        </p:grpSpPr>
        <p:grpSp>
          <p:nvGrpSpPr>
            <p:cNvPr id="446" name="Google Shape;446;p18"/>
            <p:cNvGrpSpPr/>
            <p:nvPr/>
          </p:nvGrpSpPr>
          <p:grpSpPr>
            <a:xfrm>
              <a:off x="6791877" y="412490"/>
              <a:ext cx="5338117" cy="5092333"/>
              <a:chOff x="6791877" y="412490"/>
              <a:chExt cx="5338117" cy="5092333"/>
            </a:xfrm>
          </p:grpSpPr>
          <p:sp>
            <p:nvSpPr>
              <p:cNvPr id="447" name="Google Shape;447;p18"/>
              <p:cNvSpPr/>
              <p:nvPr/>
            </p:nvSpPr>
            <p:spPr>
              <a:xfrm>
                <a:off x="7809655" y="412490"/>
                <a:ext cx="3056450" cy="1213648"/>
              </a:xfrm>
              <a:custGeom>
                <a:rect b="b" l="l" r="r" t="t"/>
                <a:pathLst>
                  <a:path extrusionOk="0" h="1213648" w="3056450">
                    <a:moveTo>
                      <a:pt x="1528226" y="979194"/>
                    </a:moveTo>
                    <a:cubicBezTo>
                      <a:pt x="1830653" y="979194"/>
                      <a:pt x="2113049" y="1065226"/>
                      <a:pt x="2352430" y="1213649"/>
                    </a:cubicBezTo>
                    <a:lnTo>
                      <a:pt x="3056451" y="509627"/>
                    </a:lnTo>
                    <a:cubicBezTo>
                      <a:pt x="2630886" y="189633"/>
                      <a:pt x="2101721" y="0"/>
                      <a:pt x="1528226" y="0"/>
                    </a:cubicBezTo>
                    <a:cubicBezTo>
                      <a:pt x="954730" y="0"/>
                      <a:pt x="425565" y="189633"/>
                      <a:pt x="0" y="509627"/>
                    </a:cubicBezTo>
                    <a:lnTo>
                      <a:pt x="704021" y="1213649"/>
                    </a:lnTo>
                    <a:cubicBezTo>
                      <a:pt x="943566" y="1065226"/>
                      <a:pt x="1225798" y="979194"/>
                      <a:pt x="1528390" y="979194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8" name="Google Shape;448;p18"/>
              <p:cNvSpPr/>
              <p:nvPr/>
            </p:nvSpPr>
            <p:spPr>
              <a:xfrm>
                <a:off x="6791877" y="1430267"/>
                <a:ext cx="1213648" cy="3056451"/>
              </a:xfrm>
              <a:custGeom>
                <a:rect b="b" l="l" r="r" t="t"/>
                <a:pathLst>
                  <a:path extrusionOk="0" h="3056451" w="1213648">
                    <a:moveTo>
                      <a:pt x="979194" y="1528226"/>
                    </a:moveTo>
                    <a:cubicBezTo>
                      <a:pt x="979194" y="1225798"/>
                      <a:pt x="1065062" y="943402"/>
                      <a:pt x="1213649" y="703857"/>
                    </a:cubicBezTo>
                    <a:lnTo>
                      <a:pt x="509627" y="0"/>
                    </a:lnTo>
                    <a:cubicBezTo>
                      <a:pt x="189633" y="425565"/>
                      <a:pt x="0" y="954731"/>
                      <a:pt x="0" y="1528226"/>
                    </a:cubicBezTo>
                    <a:cubicBezTo>
                      <a:pt x="0" y="2101721"/>
                      <a:pt x="189633" y="2630886"/>
                      <a:pt x="509627" y="3056451"/>
                    </a:cubicBezTo>
                    <a:lnTo>
                      <a:pt x="1213649" y="2352430"/>
                    </a:lnTo>
                    <a:cubicBezTo>
                      <a:pt x="1065226" y="2112885"/>
                      <a:pt x="979194" y="1830653"/>
                      <a:pt x="979194" y="1528061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9" name="Google Shape;449;p18"/>
              <p:cNvSpPr/>
              <p:nvPr/>
            </p:nvSpPr>
            <p:spPr>
              <a:xfrm>
                <a:off x="7809490" y="1430267"/>
                <a:ext cx="4320504" cy="4074556"/>
              </a:xfrm>
              <a:custGeom>
                <a:rect b="b" l="l" r="r" t="t"/>
                <a:pathLst>
                  <a:path extrusionOk="0" h="4074556" w="4320504">
                    <a:moveTo>
                      <a:pt x="3666231" y="2911477"/>
                    </a:moveTo>
                    <a:cubicBezTo>
                      <a:pt x="3924493" y="2513166"/>
                      <a:pt x="4074557" y="2038346"/>
                      <a:pt x="4074557" y="1528226"/>
                    </a:cubicBezTo>
                    <a:cubicBezTo>
                      <a:pt x="4074557" y="954731"/>
                      <a:pt x="3884924" y="425565"/>
                      <a:pt x="3564929" y="0"/>
                    </a:cubicBezTo>
                    <a:lnTo>
                      <a:pt x="2860908" y="704021"/>
                    </a:lnTo>
                    <a:cubicBezTo>
                      <a:pt x="3009330" y="943566"/>
                      <a:pt x="3095363" y="1225798"/>
                      <a:pt x="3095363" y="1528390"/>
                    </a:cubicBezTo>
                    <a:cubicBezTo>
                      <a:pt x="3095363" y="1830981"/>
                      <a:pt x="3016555" y="2088750"/>
                      <a:pt x="2879625" y="2321563"/>
                    </a:cubicBezTo>
                    <a:cubicBezTo>
                      <a:pt x="2877983" y="2332235"/>
                      <a:pt x="2876177" y="2343400"/>
                      <a:pt x="2874043" y="2355057"/>
                    </a:cubicBezTo>
                    <a:cubicBezTo>
                      <a:pt x="2786697" y="2837758"/>
                      <a:pt x="3000957" y="3146917"/>
                      <a:pt x="3441955" y="3483987"/>
                    </a:cubicBezTo>
                    <a:cubicBezTo>
                      <a:pt x="2879625" y="3622066"/>
                      <a:pt x="2339788" y="3290742"/>
                      <a:pt x="2126020" y="2976986"/>
                    </a:cubicBezTo>
                    <a:cubicBezTo>
                      <a:pt x="1941805" y="3053003"/>
                      <a:pt x="1740023" y="3095363"/>
                      <a:pt x="1528390" y="3095363"/>
                    </a:cubicBezTo>
                    <a:cubicBezTo>
                      <a:pt x="1225963" y="3095363"/>
                      <a:pt x="943566" y="3009330"/>
                      <a:pt x="704021" y="2860908"/>
                    </a:cubicBezTo>
                    <a:lnTo>
                      <a:pt x="0" y="3564929"/>
                    </a:lnTo>
                    <a:cubicBezTo>
                      <a:pt x="425729" y="3884924"/>
                      <a:pt x="954895" y="4074557"/>
                      <a:pt x="1528390" y="4074557"/>
                    </a:cubicBezTo>
                    <a:cubicBezTo>
                      <a:pt x="1874162" y="4074557"/>
                      <a:pt x="2203679" y="4005436"/>
                      <a:pt x="2504300" y="3880656"/>
                    </a:cubicBezTo>
                    <a:cubicBezTo>
                      <a:pt x="3324399" y="4251876"/>
                      <a:pt x="3862102" y="4033347"/>
                      <a:pt x="4320505" y="3697262"/>
                    </a:cubicBezTo>
                    <a:cubicBezTo>
                      <a:pt x="4320505" y="3697262"/>
                      <a:pt x="3858162" y="3365774"/>
                      <a:pt x="3666067" y="2911641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50" name="Google Shape;450;p18"/>
            <p:cNvSpPr/>
            <p:nvPr/>
          </p:nvSpPr>
          <p:spPr>
            <a:xfrm>
              <a:off x="8078096" y="1698544"/>
              <a:ext cx="2519897" cy="2519897"/>
            </a:xfrm>
            <a:custGeom>
              <a:rect b="b" l="l" r="r" t="t"/>
              <a:pathLst>
                <a:path extrusionOk="0" h="2519897" w="2519897">
                  <a:moveTo>
                    <a:pt x="2519898" y="1259949"/>
                  </a:moveTo>
                  <a:cubicBezTo>
                    <a:pt x="2519898" y="1955799"/>
                    <a:pt x="1955799" y="2519898"/>
                    <a:pt x="1259949" y="2519898"/>
                  </a:cubicBezTo>
                  <a:cubicBezTo>
                    <a:pt x="564098" y="2519898"/>
                    <a:pt x="0" y="1955800"/>
                    <a:pt x="0" y="1259949"/>
                  </a:cubicBezTo>
                  <a:cubicBezTo>
                    <a:pt x="0" y="564098"/>
                    <a:pt x="564098" y="0"/>
                    <a:pt x="1259949" y="0"/>
                  </a:cubicBezTo>
                  <a:cubicBezTo>
                    <a:pt x="1955799" y="0"/>
                    <a:pt x="2519898" y="564098"/>
                    <a:pt x="2519898" y="1259949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1" name="Google Shape;451;p18"/>
          <p:cNvSpPr/>
          <p:nvPr/>
        </p:nvSpPr>
        <p:spPr>
          <a:xfrm>
            <a:off x="4955880" y="-84009"/>
            <a:ext cx="3222511" cy="4802314"/>
          </a:xfrm>
          <a:custGeom>
            <a:rect b="b" l="l" r="r" t="t"/>
            <a:pathLst>
              <a:path extrusionOk="0" h="4800649" w="3221394">
                <a:moveTo>
                  <a:pt x="3221394" y="1130472"/>
                </a:moveTo>
                <a:cubicBezTo>
                  <a:pt x="2617408" y="1437471"/>
                  <a:pt x="2088519" y="1910687"/>
                  <a:pt x="1711228" y="2532497"/>
                </a:cubicBezTo>
                <a:cubicBezTo>
                  <a:pt x="1333737" y="3154507"/>
                  <a:pt x="1158308" y="3842002"/>
                  <a:pt x="1164716" y="4519684"/>
                </a:cubicBezTo>
                <a:lnTo>
                  <a:pt x="16221" y="4800650"/>
                </a:lnTo>
                <a:cubicBezTo>
                  <a:pt x="5407" y="4670080"/>
                  <a:pt x="0" y="4537708"/>
                  <a:pt x="0" y="4404334"/>
                </a:cubicBezTo>
                <a:cubicBezTo>
                  <a:pt x="0" y="2417347"/>
                  <a:pt x="1216183" y="714731"/>
                  <a:pt x="2944834" y="0"/>
                </a:cubicBezTo>
                <a:lnTo>
                  <a:pt x="3221394" y="1130472"/>
                </a:lnTo>
                <a:close/>
              </a:path>
            </a:pathLst>
          </a:custGeom>
          <a:solidFill>
            <a:srgbClr val="F9F9F9">
              <a:alpha val="14509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p18"/>
          <p:cNvSpPr/>
          <p:nvPr/>
        </p:nvSpPr>
        <p:spPr>
          <a:xfrm>
            <a:off x="5492764" y="6147059"/>
            <a:ext cx="5041108" cy="2941348"/>
          </a:xfrm>
          <a:custGeom>
            <a:rect b="b" l="l" r="r" t="t"/>
            <a:pathLst>
              <a:path extrusionOk="0" h="2940329" w="5039361">
                <a:moveTo>
                  <a:pt x="1101835" y="0"/>
                </a:moveTo>
                <a:cubicBezTo>
                  <a:pt x="1460702" y="574748"/>
                  <a:pt x="1978576" y="1059980"/>
                  <a:pt x="2631226" y="1381198"/>
                </a:cubicBezTo>
                <a:cubicBezTo>
                  <a:pt x="3284076" y="1702616"/>
                  <a:pt x="3984187" y="1816965"/>
                  <a:pt x="4658666" y="1751080"/>
                </a:cubicBezTo>
                <a:lnTo>
                  <a:pt x="5039361" y="2870537"/>
                </a:lnTo>
                <a:cubicBezTo>
                  <a:pt x="4910193" y="2892766"/>
                  <a:pt x="4778822" y="2909788"/>
                  <a:pt x="4646049" y="2921603"/>
                </a:cubicBezTo>
                <a:cubicBezTo>
                  <a:pt x="2666672" y="3096231"/>
                  <a:pt x="863925" y="2034248"/>
                  <a:pt x="0" y="375088"/>
                </a:cubicBezTo>
                <a:lnTo>
                  <a:pt x="1101835" y="200"/>
                </a:lnTo>
                <a:close/>
              </a:path>
            </a:pathLst>
          </a:custGeom>
          <a:solidFill>
            <a:srgbClr val="F9F9F9">
              <a:alpha val="14509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18"/>
          <p:cNvSpPr/>
          <p:nvPr/>
        </p:nvSpPr>
        <p:spPr>
          <a:xfrm>
            <a:off x="9767810" y="-444003"/>
            <a:ext cx="4509833" cy="3533223"/>
          </a:xfrm>
          <a:custGeom>
            <a:rect b="b" l="l" r="r" t="t"/>
            <a:pathLst>
              <a:path extrusionOk="0" h="3531998" w="4508269">
                <a:moveTo>
                  <a:pt x="3356771" y="3531998"/>
                </a:moveTo>
                <a:cubicBezTo>
                  <a:pt x="3107046" y="2902178"/>
                  <a:pt x="2685096" y="2331636"/>
                  <a:pt x="2100935" y="1898271"/>
                </a:cubicBezTo>
                <a:cubicBezTo>
                  <a:pt x="1516574" y="1464707"/>
                  <a:pt x="848305" y="1226196"/>
                  <a:pt x="173025" y="1169723"/>
                </a:cubicBezTo>
                <a:lnTo>
                  <a:pt x="0" y="0"/>
                </a:lnTo>
                <a:cubicBezTo>
                  <a:pt x="130971" y="1402"/>
                  <a:pt x="263343" y="8211"/>
                  <a:pt x="396116" y="20627"/>
                </a:cubicBezTo>
                <a:cubicBezTo>
                  <a:pt x="2374491" y="205067"/>
                  <a:pt x="3956952" y="1573849"/>
                  <a:pt x="4508270" y="3361376"/>
                </a:cubicBezTo>
                <a:lnTo>
                  <a:pt x="3356971" y="3531798"/>
                </a:lnTo>
                <a:close/>
              </a:path>
            </a:pathLst>
          </a:custGeom>
          <a:solidFill>
            <a:srgbClr val="F9F9F9">
              <a:alpha val="14509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p18"/>
          <p:cNvSpPr txBox="1"/>
          <p:nvPr/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r>
              <a:t/>
            </a:r>
            <a:endParaRPr b="0" i="0" sz="950" u="none" cap="none" strike="noStrik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Obraz zawierający Czcionka, Grafika, logo, tekst&#10;&#10;Opis wygenerowany automatycznie" id="455" name="Google Shape;455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01352" y="65464"/>
            <a:ext cx="2129623" cy="9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18"/>
          <p:cNvSpPr txBox="1"/>
          <p:nvPr/>
        </p:nvSpPr>
        <p:spPr>
          <a:xfrm>
            <a:off x="170525" y="3538925"/>
            <a:ext cx="63258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Calibri"/>
              <a:buNone/>
            </a:pPr>
            <a:r>
              <a:rPr b="1" i="0" lang="pl-PL" sz="32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Mechanizmy odpowiadające za powstawanie </a:t>
            </a:r>
            <a:br>
              <a:rPr b="1" i="0" lang="pl-PL" sz="32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0" lang="pl-PL" sz="32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i podtrzymywanie bullyingu</a:t>
            </a:r>
            <a:endParaRPr b="1" i="0" sz="32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457" name="Google Shape;457;p18"/>
          <p:cNvGrpSpPr/>
          <p:nvPr/>
        </p:nvGrpSpPr>
        <p:grpSpPr>
          <a:xfrm>
            <a:off x="6496584" y="1136227"/>
            <a:ext cx="6683392" cy="6375668"/>
            <a:chOff x="6496050" y="1135679"/>
            <a:chExt cx="6681075" cy="6373457"/>
          </a:xfrm>
        </p:grpSpPr>
        <p:sp>
          <p:nvSpPr>
            <p:cNvPr id="458" name="Google Shape;458;p18"/>
            <p:cNvSpPr/>
            <p:nvPr/>
          </p:nvSpPr>
          <p:spPr>
            <a:xfrm>
              <a:off x="7769880" y="1135679"/>
              <a:ext cx="3825389" cy="1518976"/>
            </a:xfrm>
            <a:custGeom>
              <a:rect b="b" l="l" r="r" t="t"/>
              <a:pathLst>
                <a:path extrusionOk="0" h="1213648" w="3056450">
                  <a:moveTo>
                    <a:pt x="1528226" y="979194"/>
                  </a:moveTo>
                  <a:cubicBezTo>
                    <a:pt x="1830653" y="979194"/>
                    <a:pt x="2113049" y="1065226"/>
                    <a:pt x="2352430" y="1213649"/>
                  </a:cubicBezTo>
                  <a:lnTo>
                    <a:pt x="3056451" y="509627"/>
                  </a:lnTo>
                  <a:cubicBezTo>
                    <a:pt x="2630886" y="189633"/>
                    <a:pt x="2101721" y="0"/>
                    <a:pt x="1528226" y="0"/>
                  </a:cubicBezTo>
                  <a:cubicBezTo>
                    <a:pt x="954730" y="0"/>
                    <a:pt x="425565" y="189633"/>
                    <a:pt x="0" y="509627"/>
                  </a:cubicBezTo>
                  <a:lnTo>
                    <a:pt x="704021" y="1213649"/>
                  </a:lnTo>
                  <a:cubicBezTo>
                    <a:pt x="943566" y="1065226"/>
                    <a:pt x="1225798" y="979194"/>
                    <a:pt x="1528390" y="979194"/>
                  </a:cubicBezTo>
                  <a:close/>
                </a:path>
              </a:pathLst>
            </a:custGeom>
            <a:blipFill rotWithShape="1">
              <a:blip r:embed="rId4">
                <a:alphaModFix/>
              </a:blip>
              <a:tile algn="ctr" flip="none" tx="0" sx="100000" ty="838200" sy="100000"/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18"/>
            <p:cNvSpPr/>
            <p:nvPr/>
          </p:nvSpPr>
          <p:spPr>
            <a:xfrm>
              <a:off x="6496050" y="2409507"/>
              <a:ext cx="1518976" cy="3825390"/>
            </a:xfrm>
            <a:custGeom>
              <a:rect b="b" l="l" r="r" t="t"/>
              <a:pathLst>
                <a:path extrusionOk="0" h="3056451" w="1213648">
                  <a:moveTo>
                    <a:pt x="979194" y="1528226"/>
                  </a:moveTo>
                  <a:cubicBezTo>
                    <a:pt x="979194" y="1225798"/>
                    <a:pt x="1065062" y="943402"/>
                    <a:pt x="1213649" y="703857"/>
                  </a:cubicBezTo>
                  <a:lnTo>
                    <a:pt x="509627" y="0"/>
                  </a:lnTo>
                  <a:cubicBezTo>
                    <a:pt x="189633" y="425565"/>
                    <a:pt x="0" y="954731"/>
                    <a:pt x="0" y="1528226"/>
                  </a:cubicBezTo>
                  <a:cubicBezTo>
                    <a:pt x="0" y="2101721"/>
                    <a:pt x="189633" y="2630886"/>
                    <a:pt x="509627" y="3056451"/>
                  </a:cubicBezTo>
                  <a:lnTo>
                    <a:pt x="1213649" y="2352430"/>
                  </a:lnTo>
                  <a:cubicBezTo>
                    <a:pt x="1065226" y="2112885"/>
                    <a:pt x="979194" y="1830653"/>
                    <a:pt x="979194" y="1528061"/>
                  </a:cubicBezTo>
                  <a:close/>
                </a:path>
              </a:pathLst>
            </a:custGeom>
            <a:blipFill rotWithShape="1">
              <a:blip r:embed="rId4">
                <a:alphaModFix/>
              </a:blip>
              <a:tile algn="ctr" flip="none" tx="0" sx="100000" ty="838200" sy="100000"/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18"/>
            <p:cNvSpPr/>
            <p:nvPr/>
          </p:nvSpPr>
          <p:spPr>
            <a:xfrm>
              <a:off x="7769673" y="2409507"/>
              <a:ext cx="5407452" cy="5099629"/>
            </a:xfrm>
            <a:custGeom>
              <a:rect b="b" l="l" r="r" t="t"/>
              <a:pathLst>
                <a:path extrusionOk="0" h="4074556" w="4320504">
                  <a:moveTo>
                    <a:pt x="3666231" y="2911477"/>
                  </a:moveTo>
                  <a:cubicBezTo>
                    <a:pt x="3924493" y="2513166"/>
                    <a:pt x="4074557" y="2038346"/>
                    <a:pt x="4074557" y="1528226"/>
                  </a:cubicBezTo>
                  <a:cubicBezTo>
                    <a:pt x="4074557" y="954731"/>
                    <a:pt x="3884924" y="425565"/>
                    <a:pt x="3564929" y="0"/>
                  </a:cubicBezTo>
                  <a:lnTo>
                    <a:pt x="2860908" y="704021"/>
                  </a:lnTo>
                  <a:cubicBezTo>
                    <a:pt x="3009330" y="943566"/>
                    <a:pt x="3095363" y="1225798"/>
                    <a:pt x="3095363" y="1528390"/>
                  </a:cubicBezTo>
                  <a:cubicBezTo>
                    <a:pt x="3095363" y="1830981"/>
                    <a:pt x="3016555" y="2088750"/>
                    <a:pt x="2879625" y="2321563"/>
                  </a:cubicBezTo>
                  <a:cubicBezTo>
                    <a:pt x="2877983" y="2332235"/>
                    <a:pt x="2876177" y="2343400"/>
                    <a:pt x="2874043" y="2355057"/>
                  </a:cubicBezTo>
                  <a:cubicBezTo>
                    <a:pt x="2786697" y="2837758"/>
                    <a:pt x="3000957" y="3146917"/>
                    <a:pt x="3441955" y="3483987"/>
                  </a:cubicBezTo>
                  <a:cubicBezTo>
                    <a:pt x="2879625" y="3622066"/>
                    <a:pt x="2339788" y="3290742"/>
                    <a:pt x="2126020" y="2976986"/>
                  </a:cubicBezTo>
                  <a:cubicBezTo>
                    <a:pt x="1941805" y="3053003"/>
                    <a:pt x="1740023" y="3095363"/>
                    <a:pt x="1528390" y="3095363"/>
                  </a:cubicBezTo>
                  <a:cubicBezTo>
                    <a:pt x="1225963" y="3095363"/>
                    <a:pt x="943566" y="3009330"/>
                    <a:pt x="704021" y="2860908"/>
                  </a:cubicBezTo>
                  <a:lnTo>
                    <a:pt x="0" y="3564929"/>
                  </a:lnTo>
                  <a:cubicBezTo>
                    <a:pt x="425729" y="3884924"/>
                    <a:pt x="954895" y="4074557"/>
                    <a:pt x="1528390" y="4074557"/>
                  </a:cubicBezTo>
                  <a:cubicBezTo>
                    <a:pt x="1874162" y="4074557"/>
                    <a:pt x="2203679" y="4005436"/>
                    <a:pt x="2504300" y="3880656"/>
                  </a:cubicBezTo>
                  <a:cubicBezTo>
                    <a:pt x="3324399" y="4251876"/>
                    <a:pt x="3862102" y="4033347"/>
                    <a:pt x="4320505" y="3697262"/>
                  </a:cubicBezTo>
                  <a:cubicBezTo>
                    <a:pt x="4320505" y="3697262"/>
                    <a:pt x="3858162" y="3365774"/>
                    <a:pt x="3666067" y="2911641"/>
                  </a:cubicBezTo>
                  <a:close/>
                </a:path>
              </a:pathLst>
            </a:custGeom>
            <a:blipFill rotWithShape="1">
              <a:blip r:embed="rId4">
                <a:alphaModFix/>
              </a:blip>
              <a:tile algn="ctr" flip="none" tx="0" sx="100000" ty="838200" sy="100000"/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18"/>
            <p:cNvSpPr/>
            <p:nvPr/>
          </p:nvSpPr>
          <p:spPr>
            <a:xfrm>
              <a:off x="8105855" y="2745277"/>
              <a:ext cx="3153850" cy="3153850"/>
            </a:xfrm>
            <a:custGeom>
              <a:rect b="b" l="l" r="r" t="t"/>
              <a:pathLst>
                <a:path extrusionOk="0" h="2519897" w="2519897">
                  <a:moveTo>
                    <a:pt x="2519898" y="1259949"/>
                  </a:moveTo>
                  <a:cubicBezTo>
                    <a:pt x="2519898" y="1955799"/>
                    <a:pt x="1955799" y="2519898"/>
                    <a:pt x="1259949" y="2519898"/>
                  </a:cubicBezTo>
                  <a:cubicBezTo>
                    <a:pt x="564098" y="2519898"/>
                    <a:pt x="0" y="1955800"/>
                    <a:pt x="0" y="1259949"/>
                  </a:cubicBezTo>
                  <a:cubicBezTo>
                    <a:pt x="0" y="564098"/>
                    <a:pt x="564098" y="0"/>
                    <a:pt x="1259949" y="0"/>
                  </a:cubicBezTo>
                  <a:cubicBezTo>
                    <a:pt x="1955799" y="0"/>
                    <a:pt x="2519898" y="564098"/>
                    <a:pt x="2519898" y="1259949"/>
                  </a:cubicBezTo>
                  <a:close/>
                </a:path>
              </a:pathLst>
            </a:custGeom>
            <a:blipFill rotWithShape="1">
              <a:blip r:embed="rId4">
                <a:alphaModFix/>
              </a:blip>
              <a:tile algn="ctr" flip="none" tx="0" sx="100000" ty="838200" sy="100000"/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62" name="Google Shape;462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5561" y="1984899"/>
            <a:ext cx="1268599" cy="13239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7" name="Google Shape;467;p75"/>
          <p:cNvGrpSpPr/>
          <p:nvPr/>
        </p:nvGrpSpPr>
        <p:grpSpPr>
          <a:xfrm>
            <a:off x="1323702" y="267265"/>
            <a:ext cx="9544595" cy="6323469"/>
            <a:chOff x="1840588" y="126930"/>
            <a:chExt cx="10159824" cy="6731068"/>
          </a:xfrm>
        </p:grpSpPr>
        <p:pic>
          <p:nvPicPr>
            <p:cNvPr descr="Obraz zawierający szkic, rysowanie, Grafika liniowa, biały&#10;&#10;Opis wygenerowany automatycznie" id="468" name="Google Shape;468;p75"/>
            <p:cNvPicPr preferRelativeResize="0"/>
            <p:nvPr/>
          </p:nvPicPr>
          <p:blipFill rotWithShape="1">
            <a:blip r:embed="rId3">
              <a:alphaModFix/>
            </a:blip>
            <a:srcRect b="6286" l="0" r="0" t="0"/>
            <a:stretch/>
          </p:blipFill>
          <p:spPr>
            <a:xfrm>
              <a:off x="1840588" y="126930"/>
              <a:ext cx="10159824" cy="6731068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69" name="Google Shape;469;p75"/>
            <p:cNvGrpSpPr/>
            <p:nvPr/>
          </p:nvGrpSpPr>
          <p:grpSpPr>
            <a:xfrm>
              <a:off x="6156960" y="2539978"/>
              <a:ext cx="1776549" cy="2335254"/>
              <a:chOff x="6156960" y="2539978"/>
              <a:chExt cx="1776549" cy="2335254"/>
            </a:xfrm>
          </p:grpSpPr>
          <p:pic>
            <p:nvPicPr>
              <p:cNvPr descr="Obraz zawierający szkic, rysowanie, Grafika liniowa, ilustracja&#10;&#10;Opis wygenerowany automatycznie" id="470" name="Google Shape;470;p75"/>
              <p:cNvPicPr preferRelativeResize="0"/>
              <p:nvPr/>
            </p:nvPicPr>
            <p:blipFill rotWithShape="1">
              <a:blip r:embed="rId4">
                <a:alphaModFix/>
              </a:blip>
              <a:srcRect b="0" l="7782" r="12841" t="6713"/>
              <a:stretch/>
            </p:blipFill>
            <p:spPr>
              <a:xfrm>
                <a:off x="6156960" y="2539978"/>
                <a:ext cx="1776549" cy="196592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71" name="Google Shape;471;p75"/>
              <p:cNvSpPr txBox="1"/>
              <p:nvPr/>
            </p:nvSpPr>
            <p:spPr>
              <a:xfrm>
                <a:off x="6583680" y="4505900"/>
                <a:ext cx="957943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b="1" i="0" lang="pl-PL" sz="18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9. </a:t>
                </a:r>
                <a:r>
                  <a:rPr b="1" i="0" lang="pl-PL" sz="14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Ofiary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72" name="Google Shape;472;p75"/>
          <p:cNvSpPr txBox="1"/>
          <p:nvPr>
            <p:ph type="title"/>
          </p:nvPr>
        </p:nvSpPr>
        <p:spPr>
          <a:xfrm>
            <a:off x="423054" y="683901"/>
            <a:ext cx="9215942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 Black"/>
              <a:buNone/>
            </a:pPr>
            <a:r>
              <a:rPr lang="pl-PL" sz="2600">
                <a:latin typeface="Montserrat"/>
                <a:ea typeface="Montserrat"/>
                <a:cs typeface="Montserrat"/>
                <a:sym typeface="Montserrat"/>
              </a:rPr>
              <a:t>Koło przemocy rówieśniczej</a:t>
            </a:r>
            <a:endParaRPr sz="26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73" name="Google Shape;473;p7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901352" y="85725"/>
            <a:ext cx="2128723" cy="9212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4" name="Google Shape;474;p75"/>
          <p:cNvGrpSpPr/>
          <p:nvPr/>
        </p:nvGrpSpPr>
        <p:grpSpPr>
          <a:xfrm>
            <a:off x="1435119" y="-1088437"/>
            <a:ext cx="9321762" cy="9532410"/>
            <a:chOff x="4955880" y="-444003"/>
            <a:chExt cx="9321762" cy="9532410"/>
          </a:xfrm>
        </p:grpSpPr>
        <p:grpSp>
          <p:nvGrpSpPr>
            <p:cNvPr id="475" name="Google Shape;475;p75"/>
            <p:cNvGrpSpPr/>
            <p:nvPr/>
          </p:nvGrpSpPr>
          <p:grpSpPr>
            <a:xfrm>
              <a:off x="6496584" y="1136227"/>
              <a:ext cx="6683392" cy="6375667"/>
              <a:chOff x="6496050" y="1135679"/>
              <a:chExt cx="6681075" cy="6373457"/>
            </a:xfrm>
          </p:grpSpPr>
          <p:sp>
            <p:nvSpPr>
              <p:cNvPr id="476" name="Google Shape;476;p75"/>
              <p:cNvSpPr/>
              <p:nvPr/>
            </p:nvSpPr>
            <p:spPr>
              <a:xfrm>
                <a:off x="7769880" y="1135679"/>
                <a:ext cx="3825389" cy="1518976"/>
              </a:xfrm>
              <a:custGeom>
                <a:rect b="b" l="l" r="r" t="t"/>
                <a:pathLst>
                  <a:path extrusionOk="0" h="1213648" w="3056450">
                    <a:moveTo>
                      <a:pt x="1528226" y="979194"/>
                    </a:moveTo>
                    <a:cubicBezTo>
                      <a:pt x="1830653" y="979194"/>
                      <a:pt x="2113049" y="1065226"/>
                      <a:pt x="2352430" y="1213649"/>
                    </a:cubicBezTo>
                    <a:lnTo>
                      <a:pt x="3056451" y="509627"/>
                    </a:lnTo>
                    <a:cubicBezTo>
                      <a:pt x="2630886" y="189633"/>
                      <a:pt x="2101721" y="0"/>
                      <a:pt x="1528226" y="0"/>
                    </a:cubicBezTo>
                    <a:cubicBezTo>
                      <a:pt x="954730" y="0"/>
                      <a:pt x="425565" y="189633"/>
                      <a:pt x="0" y="509627"/>
                    </a:cubicBezTo>
                    <a:lnTo>
                      <a:pt x="704021" y="1213649"/>
                    </a:lnTo>
                    <a:cubicBezTo>
                      <a:pt x="943566" y="1065226"/>
                      <a:pt x="1225798" y="979194"/>
                      <a:pt x="1528390" y="979194"/>
                    </a:cubicBezTo>
                    <a:close/>
                  </a:path>
                </a:pathLst>
              </a:custGeom>
              <a:solidFill>
                <a:schemeClr val="accent2">
                  <a:alpha val="4313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7" name="Google Shape;477;p75"/>
              <p:cNvSpPr/>
              <p:nvPr/>
            </p:nvSpPr>
            <p:spPr>
              <a:xfrm>
                <a:off x="6496050" y="2409507"/>
                <a:ext cx="1518976" cy="3825390"/>
              </a:xfrm>
              <a:custGeom>
                <a:rect b="b" l="l" r="r" t="t"/>
                <a:pathLst>
                  <a:path extrusionOk="0" h="3056451" w="1213648">
                    <a:moveTo>
                      <a:pt x="979194" y="1528226"/>
                    </a:moveTo>
                    <a:cubicBezTo>
                      <a:pt x="979194" y="1225798"/>
                      <a:pt x="1065062" y="943402"/>
                      <a:pt x="1213649" y="703857"/>
                    </a:cubicBezTo>
                    <a:lnTo>
                      <a:pt x="509627" y="0"/>
                    </a:lnTo>
                    <a:cubicBezTo>
                      <a:pt x="189633" y="425565"/>
                      <a:pt x="0" y="954731"/>
                      <a:pt x="0" y="1528226"/>
                    </a:cubicBezTo>
                    <a:cubicBezTo>
                      <a:pt x="0" y="2101721"/>
                      <a:pt x="189633" y="2630886"/>
                      <a:pt x="509627" y="3056451"/>
                    </a:cubicBezTo>
                    <a:lnTo>
                      <a:pt x="1213649" y="2352430"/>
                    </a:lnTo>
                    <a:cubicBezTo>
                      <a:pt x="1065226" y="2112885"/>
                      <a:pt x="979194" y="1830653"/>
                      <a:pt x="979194" y="1528061"/>
                    </a:cubicBezTo>
                    <a:close/>
                  </a:path>
                </a:pathLst>
              </a:custGeom>
              <a:solidFill>
                <a:schemeClr val="accent2">
                  <a:alpha val="4313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8" name="Google Shape;478;p75"/>
              <p:cNvSpPr/>
              <p:nvPr/>
            </p:nvSpPr>
            <p:spPr>
              <a:xfrm>
                <a:off x="7769673" y="2409507"/>
                <a:ext cx="5407452" cy="5099629"/>
              </a:xfrm>
              <a:custGeom>
                <a:rect b="b" l="l" r="r" t="t"/>
                <a:pathLst>
                  <a:path extrusionOk="0" h="4074556" w="4320504">
                    <a:moveTo>
                      <a:pt x="3666231" y="2911477"/>
                    </a:moveTo>
                    <a:cubicBezTo>
                      <a:pt x="3924493" y="2513166"/>
                      <a:pt x="4074557" y="2038346"/>
                      <a:pt x="4074557" y="1528226"/>
                    </a:cubicBezTo>
                    <a:cubicBezTo>
                      <a:pt x="4074557" y="954731"/>
                      <a:pt x="3884924" y="425565"/>
                      <a:pt x="3564929" y="0"/>
                    </a:cubicBezTo>
                    <a:lnTo>
                      <a:pt x="2860908" y="704021"/>
                    </a:lnTo>
                    <a:cubicBezTo>
                      <a:pt x="3009330" y="943566"/>
                      <a:pt x="3095363" y="1225798"/>
                      <a:pt x="3095363" y="1528390"/>
                    </a:cubicBezTo>
                    <a:cubicBezTo>
                      <a:pt x="3095363" y="1830981"/>
                      <a:pt x="3016555" y="2088750"/>
                      <a:pt x="2879625" y="2321563"/>
                    </a:cubicBezTo>
                    <a:cubicBezTo>
                      <a:pt x="2877983" y="2332235"/>
                      <a:pt x="2876177" y="2343400"/>
                      <a:pt x="2874043" y="2355057"/>
                    </a:cubicBezTo>
                    <a:cubicBezTo>
                      <a:pt x="2786697" y="2837758"/>
                      <a:pt x="3000957" y="3146917"/>
                      <a:pt x="3441955" y="3483987"/>
                    </a:cubicBezTo>
                    <a:cubicBezTo>
                      <a:pt x="2879625" y="3622066"/>
                      <a:pt x="2339788" y="3290742"/>
                      <a:pt x="2126020" y="2976986"/>
                    </a:cubicBezTo>
                    <a:cubicBezTo>
                      <a:pt x="1941805" y="3053003"/>
                      <a:pt x="1740023" y="3095363"/>
                      <a:pt x="1528390" y="3095363"/>
                    </a:cubicBezTo>
                    <a:cubicBezTo>
                      <a:pt x="1225963" y="3095363"/>
                      <a:pt x="943566" y="3009330"/>
                      <a:pt x="704021" y="2860908"/>
                    </a:cubicBezTo>
                    <a:lnTo>
                      <a:pt x="0" y="3564929"/>
                    </a:lnTo>
                    <a:cubicBezTo>
                      <a:pt x="425729" y="3884924"/>
                      <a:pt x="954895" y="4074557"/>
                      <a:pt x="1528390" y="4074557"/>
                    </a:cubicBezTo>
                    <a:cubicBezTo>
                      <a:pt x="1874162" y="4074557"/>
                      <a:pt x="2203679" y="4005436"/>
                      <a:pt x="2504300" y="3880656"/>
                    </a:cubicBezTo>
                    <a:cubicBezTo>
                      <a:pt x="3324399" y="4251876"/>
                      <a:pt x="3862102" y="4033347"/>
                      <a:pt x="4320505" y="3697262"/>
                    </a:cubicBezTo>
                    <a:cubicBezTo>
                      <a:pt x="4320505" y="3697262"/>
                      <a:pt x="3858162" y="3365774"/>
                      <a:pt x="3666067" y="2911641"/>
                    </a:cubicBezTo>
                    <a:close/>
                  </a:path>
                </a:pathLst>
              </a:custGeom>
              <a:solidFill>
                <a:schemeClr val="accent2">
                  <a:alpha val="4313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9" name="Google Shape;479;p75"/>
              <p:cNvSpPr/>
              <p:nvPr/>
            </p:nvSpPr>
            <p:spPr>
              <a:xfrm>
                <a:off x="8105855" y="2745277"/>
                <a:ext cx="3153850" cy="3153850"/>
              </a:xfrm>
              <a:custGeom>
                <a:rect b="b" l="l" r="r" t="t"/>
                <a:pathLst>
                  <a:path extrusionOk="0" h="2519897" w="2519897">
                    <a:moveTo>
                      <a:pt x="2519898" y="1259949"/>
                    </a:moveTo>
                    <a:cubicBezTo>
                      <a:pt x="2519898" y="1955799"/>
                      <a:pt x="1955799" y="2519898"/>
                      <a:pt x="1259949" y="2519898"/>
                    </a:cubicBezTo>
                    <a:cubicBezTo>
                      <a:pt x="564098" y="2519898"/>
                      <a:pt x="0" y="1955800"/>
                      <a:pt x="0" y="1259949"/>
                    </a:cubicBezTo>
                    <a:cubicBezTo>
                      <a:pt x="0" y="564098"/>
                      <a:pt x="564098" y="0"/>
                      <a:pt x="1259949" y="0"/>
                    </a:cubicBezTo>
                    <a:cubicBezTo>
                      <a:pt x="1955799" y="0"/>
                      <a:pt x="2519898" y="564098"/>
                      <a:pt x="2519898" y="1259949"/>
                    </a:cubicBezTo>
                    <a:close/>
                  </a:path>
                </a:pathLst>
              </a:custGeom>
              <a:solidFill>
                <a:schemeClr val="accent2">
                  <a:alpha val="4313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80" name="Google Shape;480;p75"/>
            <p:cNvSpPr/>
            <p:nvPr/>
          </p:nvSpPr>
          <p:spPr>
            <a:xfrm>
              <a:off x="4955880" y="-84009"/>
              <a:ext cx="3222511" cy="4802314"/>
            </a:xfrm>
            <a:custGeom>
              <a:rect b="b" l="l" r="r" t="t"/>
              <a:pathLst>
                <a:path extrusionOk="0" h="4800649" w="3221394">
                  <a:moveTo>
                    <a:pt x="3221394" y="1130472"/>
                  </a:moveTo>
                  <a:cubicBezTo>
                    <a:pt x="2617408" y="1437471"/>
                    <a:pt x="2088519" y="1910687"/>
                    <a:pt x="1711228" y="2532497"/>
                  </a:cubicBezTo>
                  <a:cubicBezTo>
                    <a:pt x="1333737" y="3154507"/>
                    <a:pt x="1158308" y="3842002"/>
                    <a:pt x="1164716" y="4519684"/>
                  </a:cubicBezTo>
                  <a:lnTo>
                    <a:pt x="16221" y="4800650"/>
                  </a:lnTo>
                  <a:cubicBezTo>
                    <a:pt x="5407" y="4670080"/>
                    <a:pt x="0" y="4537708"/>
                    <a:pt x="0" y="4404334"/>
                  </a:cubicBezTo>
                  <a:cubicBezTo>
                    <a:pt x="0" y="2417347"/>
                    <a:pt x="1216183" y="714731"/>
                    <a:pt x="2944834" y="0"/>
                  </a:cubicBezTo>
                  <a:lnTo>
                    <a:pt x="3221394" y="1130472"/>
                  </a:lnTo>
                  <a:close/>
                </a:path>
              </a:pathLst>
            </a:custGeom>
            <a:solidFill>
              <a:schemeClr val="accent2">
                <a:alpha val="431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75"/>
            <p:cNvSpPr/>
            <p:nvPr/>
          </p:nvSpPr>
          <p:spPr>
            <a:xfrm>
              <a:off x="5492764" y="6147059"/>
              <a:ext cx="5041108" cy="2941348"/>
            </a:xfrm>
            <a:custGeom>
              <a:rect b="b" l="l" r="r" t="t"/>
              <a:pathLst>
                <a:path extrusionOk="0" h="2940329" w="5039361">
                  <a:moveTo>
                    <a:pt x="1101835" y="0"/>
                  </a:moveTo>
                  <a:cubicBezTo>
                    <a:pt x="1460702" y="574748"/>
                    <a:pt x="1978576" y="1059980"/>
                    <a:pt x="2631226" y="1381198"/>
                  </a:cubicBezTo>
                  <a:cubicBezTo>
                    <a:pt x="3284076" y="1702616"/>
                    <a:pt x="3984187" y="1816965"/>
                    <a:pt x="4658666" y="1751080"/>
                  </a:cubicBezTo>
                  <a:lnTo>
                    <a:pt x="5039361" y="2870537"/>
                  </a:lnTo>
                  <a:cubicBezTo>
                    <a:pt x="4910193" y="2892766"/>
                    <a:pt x="4778822" y="2909788"/>
                    <a:pt x="4646049" y="2921603"/>
                  </a:cubicBezTo>
                  <a:cubicBezTo>
                    <a:pt x="2666672" y="3096231"/>
                    <a:pt x="863925" y="2034248"/>
                    <a:pt x="0" y="375088"/>
                  </a:cubicBezTo>
                  <a:lnTo>
                    <a:pt x="1101835" y="200"/>
                  </a:lnTo>
                  <a:close/>
                </a:path>
              </a:pathLst>
            </a:custGeom>
            <a:solidFill>
              <a:schemeClr val="accent2">
                <a:alpha val="431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75"/>
            <p:cNvSpPr/>
            <p:nvPr/>
          </p:nvSpPr>
          <p:spPr>
            <a:xfrm>
              <a:off x="9767810" y="-444003"/>
              <a:ext cx="4509832" cy="3533223"/>
            </a:xfrm>
            <a:custGeom>
              <a:rect b="b" l="l" r="r" t="t"/>
              <a:pathLst>
                <a:path extrusionOk="0" h="3531998" w="4508269">
                  <a:moveTo>
                    <a:pt x="3356771" y="3531998"/>
                  </a:moveTo>
                  <a:cubicBezTo>
                    <a:pt x="3107046" y="2902178"/>
                    <a:pt x="2685096" y="2331636"/>
                    <a:pt x="2100935" y="1898271"/>
                  </a:cubicBezTo>
                  <a:cubicBezTo>
                    <a:pt x="1516574" y="1464707"/>
                    <a:pt x="848305" y="1226196"/>
                    <a:pt x="173025" y="1169723"/>
                  </a:cubicBezTo>
                  <a:lnTo>
                    <a:pt x="0" y="0"/>
                  </a:lnTo>
                  <a:cubicBezTo>
                    <a:pt x="130971" y="1402"/>
                    <a:pt x="263343" y="8211"/>
                    <a:pt x="396116" y="20627"/>
                  </a:cubicBezTo>
                  <a:cubicBezTo>
                    <a:pt x="2374491" y="205067"/>
                    <a:pt x="3956952" y="1573849"/>
                    <a:pt x="4508270" y="3361376"/>
                  </a:cubicBezTo>
                  <a:lnTo>
                    <a:pt x="3356971" y="3531798"/>
                  </a:lnTo>
                  <a:close/>
                </a:path>
              </a:pathLst>
            </a:custGeom>
            <a:solidFill>
              <a:schemeClr val="accent2">
                <a:alpha val="431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7"/>
          <p:cNvSpPr/>
          <p:nvPr/>
        </p:nvSpPr>
        <p:spPr>
          <a:xfrm>
            <a:off x="-12256" y="0"/>
            <a:ext cx="12192000" cy="6858000"/>
          </a:xfrm>
          <a:prstGeom prst="rect">
            <a:avLst/>
          </a:prstGeom>
          <a:solidFill>
            <a:schemeClr val="dk2"/>
          </a:solidFill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None/>
            </a:pPr>
            <a:r>
              <a:rPr b="0" i="0" lang="pl-PL" sz="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89" name="Google Shape;489;p7"/>
          <p:cNvGrpSpPr/>
          <p:nvPr/>
        </p:nvGrpSpPr>
        <p:grpSpPr>
          <a:xfrm>
            <a:off x="5093532" y="-444003"/>
            <a:ext cx="9321762" cy="9532410"/>
            <a:chOff x="4955880" y="-444003"/>
            <a:chExt cx="9321762" cy="9532410"/>
          </a:xfrm>
        </p:grpSpPr>
        <p:grpSp>
          <p:nvGrpSpPr>
            <p:cNvPr id="490" name="Google Shape;490;p7"/>
            <p:cNvGrpSpPr/>
            <p:nvPr/>
          </p:nvGrpSpPr>
          <p:grpSpPr>
            <a:xfrm>
              <a:off x="6496584" y="1136227"/>
              <a:ext cx="6683392" cy="6375667"/>
              <a:chOff x="6496050" y="1135679"/>
              <a:chExt cx="6681075" cy="6373457"/>
            </a:xfrm>
          </p:grpSpPr>
          <p:sp>
            <p:nvSpPr>
              <p:cNvPr id="491" name="Google Shape;491;p7"/>
              <p:cNvSpPr/>
              <p:nvPr/>
            </p:nvSpPr>
            <p:spPr>
              <a:xfrm>
                <a:off x="7769880" y="1135679"/>
                <a:ext cx="3825389" cy="1518976"/>
              </a:xfrm>
              <a:custGeom>
                <a:rect b="b" l="l" r="r" t="t"/>
                <a:pathLst>
                  <a:path extrusionOk="0" h="1213648" w="3056450">
                    <a:moveTo>
                      <a:pt x="1528226" y="979194"/>
                    </a:moveTo>
                    <a:cubicBezTo>
                      <a:pt x="1830653" y="979194"/>
                      <a:pt x="2113049" y="1065226"/>
                      <a:pt x="2352430" y="1213649"/>
                    </a:cubicBezTo>
                    <a:lnTo>
                      <a:pt x="3056451" y="509627"/>
                    </a:lnTo>
                    <a:cubicBezTo>
                      <a:pt x="2630886" y="189633"/>
                      <a:pt x="2101721" y="0"/>
                      <a:pt x="1528226" y="0"/>
                    </a:cubicBezTo>
                    <a:cubicBezTo>
                      <a:pt x="954730" y="0"/>
                      <a:pt x="425565" y="189633"/>
                      <a:pt x="0" y="509627"/>
                    </a:cubicBezTo>
                    <a:lnTo>
                      <a:pt x="704021" y="1213649"/>
                    </a:lnTo>
                    <a:cubicBezTo>
                      <a:pt x="943566" y="1065226"/>
                      <a:pt x="1225798" y="979194"/>
                      <a:pt x="1528390" y="979194"/>
                    </a:cubicBezTo>
                    <a:close/>
                  </a:path>
                </a:pathLst>
              </a:custGeom>
              <a:solidFill>
                <a:schemeClr val="lt2">
                  <a:alpha val="4313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2" name="Google Shape;492;p7"/>
              <p:cNvSpPr/>
              <p:nvPr/>
            </p:nvSpPr>
            <p:spPr>
              <a:xfrm>
                <a:off x="6496050" y="2409507"/>
                <a:ext cx="1518976" cy="3825390"/>
              </a:xfrm>
              <a:custGeom>
                <a:rect b="b" l="l" r="r" t="t"/>
                <a:pathLst>
                  <a:path extrusionOk="0" h="3056451" w="1213648">
                    <a:moveTo>
                      <a:pt x="979194" y="1528226"/>
                    </a:moveTo>
                    <a:cubicBezTo>
                      <a:pt x="979194" y="1225798"/>
                      <a:pt x="1065062" y="943402"/>
                      <a:pt x="1213649" y="703857"/>
                    </a:cubicBezTo>
                    <a:lnTo>
                      <a:pt x="509627" y="0"/>
                    </a:lnTo>
                    <a:cubicBezTo>
                      <a:pt x="189633" y="425565"/>
                      <a:pt x="0" y="954731"/>
                      <a:pt x="0" y="1528226"/>
                    </a:cubicBezTo>
                    <a:cubicBezTo>
                      <a:pt x="0" y="2101721"/>
                      <a:pt x="189633" y="2630886"/>
                      <a:pt x="509627" y="3056451"/>
                    </a:cubicBezTo>
                    <a:lnTo>
                      <a:pt x="1213649" y="2352430"/>
                    </a:lnTo>
                    <a:cubicBezTo>
                      <a:pt x="1065226" y="2112885"/>
                      <a:pt x="979194" y="1830653"/>
                      <a:pt x="979194" y="1528061"/>
                    </a:cubicBezTo>
                    <a:close/>
                  </a:path>
                </a:pathLst>
              </a:custGeom>
              <a:solidFill>
                <a:schemeClr val="lt2">
                  <a:alpha val="4313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3" name="Google Shape;493;p7"/>
              <p:cNvSpPr/>
              <p:nvPr/>
            </p:nvSpPr>
            <p:spPr>
              <a:xfrm>
                <a:off x="7769673" y="2409507"/>
                <a:ext cx="5407452" cy="5099629"/>
              </a:xfrm>
              <a:custGeom>
                <a:rect b="b" l="l" r="r" t="t"/>
                <a:pathLst>
                  <a:path extrusionOk="0" h="4074556" w="4320504">
                    <a:moveTo>
                      <a:pt x="3666231" y="2911477"/>
                    </a:moveTo>
                    <a:cubicBezTo>
                      <a:pt x="3924493" y="2513166"/>
                      <a:pt x="4074557" y="2038346"/>
                      <a:pt x="4074557" y="1528226"/>
                    </a:cubicBezTo>
                    <a:cubicBezTo>
                      <a:pt x="4074557" y="954731"/>
                      <a:pt x="3884924" y="425565"/>
                      <a:pt x="3564929" y="0"/>
                    </a:cubicBezTo>
                    <a:lnTo>
                      <a:pt x="2860908" y="704021"/>
                    </a:lnTo>
                    <a:cubicBezTo>
                      <a:pt x="3009330" y="943566"/>
                      <a:pt x="3095363" y="1225798"/>
                      <a:pt x="3095363" y="1528390"/>
                    </a:cubicBezTo>
                    <a:cubicBezTo>
                      <a:pt x="3095363" y="1830981"/>
                      <a:pt x="3016555" y="2088750"/>
                      <a:pt x="2879625" y="2321563"/>
                    </a:cubicBezTo>
                    <a:cubicBezTo>
                      <a:pt x="2877983" y="2332235"/>
                      <a:pt x="2876177" y="2343400"/>
                      <a:pt x="2874043" y="2355057"/>
                    </a:cubicBezTo>
                    <a:cubicBezTo>
                      <a:pt x="2786697" y="2837758"/>
                      <a:pt x="3000957" y="3146917"/>
                      <a:pt x="3441955" y="3483987"/>
                    </a:cubicBezTo>
                    <a:cubicBezTo>
                      <a:pt x="2879625" y="3622066"/>
                      <a:pt x="2339788" y="3290742"/>
                      <a:pt x="2126020" y="2976986"/>
                    </a:cubicBezTo>
                    <a:cubicBezTo>
                      <a:pt x="1941805" y="3053003"/>
                      <a:pt x="1740023" y="3095363"/>
                      <a:pt x="1528390" y="3095363"/>
                    </a:cubicBezTo>
                    <a:cubicBezTo>
                      <a:pt x="1225963" y="3095363"/>
                      <a:pt x="943566" y="3009330"/>
                      <a:pt x="704021" y="2860908"/>
                    </a:cubicBezTo>
                    <a:lnTo>
                      <a:pt x="0" y="3564929"/>
                    </a:lnTo>
                    <a:cubicBezTo>
                      <a:pt x="425729" y="3884924"/>
                      <a:pt x="954895" y="4074557"/>
                      <a:pt x="1528390" y="4074557"/>
                    </a:cubicBezTo>
                    <a:cubicBezTo>
                      <a:pt x="1874162" y="4074557"/>
                      <a:pt x="2203679" y="4005436"/>
                      <a:pt x="2504300" y="3880656"/>
                    </a:cubicBezTo>
                    <a:cubicBezTo>
                      <a:pt x="3324399" y="4251876"/>
                      <a:pt x="3862102" y="4033347"/>
                      <a:pt x="4320505" y="3697262"/>
                    </a:cubicBezTo>
                    <a:cubicBezTo>
                      <a:pt x="4320505" y="3697262"/>
                      <a:pt x="3858162" y="3365774"/>
                      <a:pt x="3666067" y="2911641"/>
                    </a:cubicBezTo>
                    <a:close/>
                  </a:path>
                </a:pathLst>
              </a:custGeom>
              <a:solidFill>
                <a:schemeClr val="lt2">
                  <a:alpha val="4313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4" name="Google Shape;494;p7"/>
              <p:cNvSpPr/>
              <p:nvPr/>
            </p:nvSpPr>
            <p:spPr>
              <a:xfrm>
                <a:off x="8105855" y="2745277"/>
                <a:ext cx="3153850" cy="3153850"/>
              </a:xfrm>
              <a:custGeom>
                <a:rect b="b" l="l" r="r" t="t"/>
                <a:pathLst>
                  <a:path extrusionOk="0" h="2519897" w="2519897">
                    <a:moveTo>
                      <a:pt x="2519898" y="1259949"/>
                    </a:moveTo>
                    <a:cubicBezTo>
                      <a:pt x="2519898" y="1955799"/>
                      <a:pt x="1955799" y="2519898"/>
                      <a:pt x="1259949" y="2519898"/>
                    </a:cubicBezTo>
                    <a:cubicBezTo>
                      <a:pt x="564098" y="2519898"/>
                      <a:pt x="0" y="1955800"/>
                      <a:pt x="0" y="1259949"/>
                    </a:cubicBezTo>
                    <a:cubicBezTo>
                      <a:pt x="0" y="564098"/>
                      <a:pt x="564098" y="0"/>
                      <a:pt x="1259949" y="0"/>
                    </a:cubicBezTo>
                    <a:cubicBezTo>
                      <a:pt x="1955799" y="0"/>
                      <a:pt x="2519898" y="564098"/>
                      <a:pt x="2519898" y="1259949"/>
                    </a:cubicBezTo>
                    <a:close/>
                  </a:path>
                </a:pathLst>
              </a:custGeom>
              <a:solidFill>
                <a:schemeClr val="lt2">
                  <a:alpha val="4313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95" name="Google Shape;495;p7"/>
            <p:cNvSpPr/>
            <p:nvPr/>
          </p:nvSpPr>
          <p:spPr>
            <a:xfrm>
              <a:off x="4955880" y="-84009"/>
              <a:ext cx="3222511" cy="4802314"/>
            </a:xfrm>
            <a:custGeom>
              <a:rect b="b" l="l" r="r" t="t"/>
              <a:pathLst>
                <a:path extrusionOk="0" h="4800649" w="3221394">
                  <a:moveTo>
                    <a:pt x="3221394" y="1130472"/>
                  </a:moveTo>
                  <a:cubicBezTo>
                    <a:pt x="2617408" y="1437471"/>
                    <a:pt x="2088519" y="1910687"/>
                    <a:pt x="1711228" y="2532497"/>
                  </a:cubicBezTo>
                  <a:cubicBezTo>
                    <a:pt x="1333737" y="3154507"/>
                    <a:pt x="1158308" y="3842002"/>
                    <a:pt x="1164716" y="4519684"/>
                  </a:cubicBezTo>
                  <a:lnTo>
                    <a:pt x="16221" y="4800650"/>
                  </a:lnTo>
                  <a:cubicBezTo>
                    <a:pt x="5407" y="4670080"/>
                    <a:pt x="0" y="4537708"/>
                    <a:pt x="0" y="4404334"/>
                  </a:cubicBezTo>
                  <a:cubicBezTo>
                    <a:pt x="0" y="2417347"/>
                    <a:pt x="1216183" y="714731"/>
                    <a:pt x="2944834" y="0"/>
                  </a:cubicBezTo>
                  <a:lnTo>
                    <a:pt x="3221394" y="1130472"/>
                  </a:lnTo>
                  <a:close/>
                </a:path>
              </a:pathLst>
            </a:custGeom>
            <a:solidFill>
              <a:schemeClr val="lt2">
                <a:alpha val="431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7"/>
            <p:cNvSpPr/>
            <p:nvPr/>
          </p:nvSpPr>
          <p:spPr>
            <a:xfrm>
              <a:off x="5492764" y="6147059"/>
              <a:ext cx="5041108" cy="2941348"/>
            </a:xfrm>
            <a:custGeom>
              <a:rect b="b" l="l" r="r" t="t"/>
              <a:pathLst>
                <a:path extrusionOk="0" h="2940329" w="5039361">
                  <a:moveTo>
                    <a:pt x="1101835" y="0"/>
                  </a:moveTo>
                  <a:cubicBezTo>
                    <a:pt x="1460702" y="574748"/>
                    <a:pt x="1978576" y="1059980"/>
                    <a:pt x="2631226" y="1381198"/>
                  </a:cubicBezTo>
                  <a:cubicBezTo>
                    <a:pt x="3284076" y="1702616"/>
                    <a:pt x="3984187" y="1816965"/>
                    <a:pt x="4658666" y="1751080"/>
                  </a:cubicBezTo>
                  <a:lnTo>
                    <a:pt x="5039361" y="2870537"/>
                  </a:lnTo>
                  <a:cubicBezTo>
                    <a:pt x="4910193" y="2892766"/>
                    <a:pt x="4778822" y="2909788"/>
                    <a:pt x="4646049" y="2921603"/>
                  </a:cubicBezTo>
                  <a:cubicBezTo>
                    <a:pt x="2666672" y="3096231"/>
                    <a:pt x="863925" y="2034248"/>
                    <a:pt x="0" y="375088"/>
                  </a:cubicBezTo>
                  <a:lnTo>
                    <a:pt x="1101835" y="200"/>
                  </a:lnTo>
                  <a:close/>
                </a:path>
              </a:pathLst>
            </a:custGeom>
            <a:solidFill>
              <a:schemeClr val="lt2">
                <a:alpha val="431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7"/>
            <p:cNvSpPr/>
            <p:nvPr/>
          </p:nvSpPr>
          <p:spPr>
            <a:xfrm>
              <a:off x="9767810" y="-444003"/>
              <a:ext cx="4509832" cy="3533223"/>
            </a:xfrm>
            <a:custGeom>
              <a:rect b="b" l="l" r="r" t="t"/>
              <a:pathLst>
                <a:path extrusionOk="0" h="3531998" w="4508269">
                  <a:moveTo>
                    <a:pt x="3356771" y="3531998"/>
                  </a:moveTo>
                  <a:cubicBezTo>
                    <a:pt x="3107046" y="2902178"/>
                    <a:pt x="2685096" y="2331636"/>
                    <a:pt x="2100935" y="1898271"/>
                  </a:cubicBezTo>
                  <a:cubicBezTo>
                    <a:pt x="1516574" y="1464707"/>
                    <a:pt x="848305" y="1226196"/>
                    <a:pt x="173025" y="1169723"/>
                  </a:cubicBezTo>
                  <a:lnTo>
                    <a:pt x="0" y="0"/>
                  </a:lnTo>
                  <a:cubicBezTo>
                    <a:pt x="130971" y="1402"/>
                    <a:pt x="263343" y="8211"/>
                    <a:pt x="396116" y="20627"/>
                  </a:cubicBezTo>
                  <a:cubicBezTo>
                    <a:pt x="2374491" y="205067"/>
                    <a:pt x="3956952" y="1573849"/>
                    <a:pt x="4508270" y="3361376"/>
                  </a:cubicBezTo>
                  <a:lnTo>
                    <a:pt x="3356971" y="3531798"/>
                  </a:lnTo>
                  <a:close/>
                </a:path>
              </a:pathLst>
            </a:custGeom>
            <a:solidFill>
              <a:schemeClr val="lt2">
                <a:alpha val="431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8" name="Google Shape;498;p7"/>
          <p:cNvGrpSpPr/>
          <p:nvPr/>
        </p:nvGrpSpPr>
        <p:grpSpPr>
          <a:xfrm>
            <a:off x="1010763" y="818475"/>
            <a:ext cx="4312320" cy="4312320"/>
            <a:chOff x="432278" y="697974"/>
            <a:chExt cx="3600400" cy="3600400"/>
          </a:xfrm>
        </p:grpSpPr>
        <p:sp>
          <p:nvSpPr>
            <p:cNvPr id="499" name="Google Shape;499;p7"/>
            <p:cNvSpPr/>
            <p:nvPr/>
          </p:nvSpPr>
          <p:spPr>
            <a:xfrm>
              <a:off x="432278" y="697974"/>
              <a:ext cx="3600400" cy="3600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28"/>
                <a:buFont typeface="Arial"/>
                <a:buNone/>
              </a:pPr>
              <a:r>
                <a:t/>
              </a:r>
              <a:endParaRPr b="0" i="0" sz="1828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500;p7"/>
            <p:cNvSpPr/>
            <p:nvPr/>
          </p:nvSpPr>
          <p:spPr>
            <a:xfrm>
              <a:off x="684071" y="2580234"/>
              <a:ext cx="3184394" cy="12083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606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600"/>
                <a:buFont typeface="Arial"/>
                <a:buNone/>
              </a:pPr>
              <a:r>
                <a:rPr b="1" i="0" lang="pl-PL" sz="6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90%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600"/>
                <a:buFont typeface="Arial"/>
                <a:buNone/>
              </a:pPr>
              <a:r>
                <a:rPr b="1" i="0" lang="pl-PL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uczniów nie lubi/nie </a:t>
              </a:r>
              <a:br>
                <a:rPr b="1" i="0" lang="pl-PL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1" i="0" lang="pl-PL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chce przemocy u siebie </a:t>
              </a:r>
              <a:br>
                <a:rPr b="1" i="0" lang="pl-PL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1" i="0" lang="pl-PL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w klasie</a:t>
              </a:r>
              <a:endParaRPr b="1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1" name="Google Shape;501;p7"/>
          <p:cNvGrpSpPr/>
          <p:nvPr/>
        </p:nvGrpSpPr>
        <p:grpSpPr>
          <a:xfrm>
            <a:off x="4407776" y="3257465"/>
            <a:ext cx="3535147" cy="3457819"/>
            <a:chOff x="1035100" y="385019"/>
            <a:chExt cx="3680916" cy="3600400"/>
          </a:xfrm>
        </p:grpSpPr>
        <p:sp>
          <p:nvSpPr>
            <p:cNvPr id="502" name="Google Shape;502;p7"/>
            <p:cNvSpPr/>
            <p:nvPr/>
          </p:nvSpPr>
          <p:spPr>
            <a:xfrm>
              <a:off x="1035100" y="385019"/>
              <a:ext cx="3600400" cy="36004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28"/>
                <a:buFont typeface="Arial"/>
                <a:buNone/>
              </a:pPr>
              <a:r>
                <a:t/>
              </a:r>
              <a:endParaRPr b="0" i="0" sz="1828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" name="Google Shape;503;p7"/>
            <p:cNvSpPr/>
            <p:nvPr/>
          </p:nvSpPr>
          <p:spPr>
            <a:xfrm>
              <a:off x="1035100" y="1887023"/>
              <a:ext cx="3680916" cy="17418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600"/>
                <a:buFont typeface="Arial"/>
                <a:buNone/>
              </a:pPr>
              <a:r>
                <a:rPr b="1" i="0" lang="pl-PL" sz="6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17%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600"/>
                <a:buFont typeface="Arial"/>
                <a:buNone/>
              </a:pPr>
              <a:r>
                <a:rPr b="1" i="0" lang="pl-PL" sz="1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uczniów reaguje</a:t>
              </a:r>
              <a:endParaRPr b="1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4" name="Google Shape;504;p7"/>
          <p:cNvSpPr txBox="1"/>
          <p:nvPr/>
        </p:nvSpPr>
        <p:spPr>
          <a:xfrm>
            <a:off x="429611" y="355779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950" u="none" cap="none" strike="noStrik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5" name="Google Shape;505;p7"/>
          <p:cNvSpPr txBox="1"/>
          <p:nvPr/>
        </p:nvSpPr>
        <p:spPr>
          <a:xfrm>
            <a:off x="1128759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6" name="Google Shape;506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55887" y="859014"/>
            <a:ext cx="3397468" cy="22707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7" name="Google Shape;507;p7"/>
          <p:cNvGrpSpPr/>
          <p:nvPr/>
        </p:nvGrpSpPr>
        <p:grpSpPr>
          <a:xfrm>
            <a:off x="7357350" y="1181477"/>
            <a:ext cx="3959100" cy="4860498"/>
            <a:chOff x="7804507" y="1449349"/>
            <a:chExt cx="3959100" cy="4860498"/>
          </a:xfrm>
        </p:grpSpPr>
        <p:grpSp>
          <p:nvGrpSpPr>
            <p:cNvPr id="508" name="Google Shape;508;p7"/>
            <p:cNvGrpSpPr/>
            <p:nvPr/>
          </p:nvGrpSpPr>
          <p:grpSpPr>
            <a:xfrm>
              <a:off x="7804507" y="2548925"/>
              <a:ext cx="3959100" cy="3760922"/>
              <a:chOff x="980353" y="961334"/>
              <a:chExt cx="3959100" cy="3760922"/>
            </a:xfrm>
          </p:grpSpPr>
          <p:sp>
            <p:nvSpPr>
              <p:cNvPr id="509" name="Google Shape;509;p7"/>
              <p:cNvSpPr/>
              <p:nvPr/>
            </p:nvSpPr>
            <p:spPr>
              <a:xfrm>
                <a:off x="988478" y="961334"/>
                <a:ext cx="3600400" cy="3600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28"/>
                  <a:buFont typeface="Arial"/>
                  <a:buNone/>
                </a:pPr>
                <a:r>
                  <a:t/>
                </a:r>
                <a:endParaRPr b="0" i="0" sz="1828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0" name="Google Shape;510;p7"/>
              <p:cNvSpPr/>
              <p:nvPr/>
            </p:nvSpPr>
            <p:spPr>
              <a:xfrm>
                <a:off x="980353" y="2634556"/>
                <a:ext cx="3959100" cy="2087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606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6600"/>
                  <a:buFont typeface="Arial"/>
                  <a:buNone/>
                </a:pPr>
                <a:r>
                  <a:rPr b="1" i="0" lang="pl-PL" sz="6600" u="none" cap="none" strike="noStrik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75%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6600"/>
                  <a:buFont typeface="Arial"/>
                  <a:buNone/>
                </a:pPr>
                <a:r>
                  <a:rPr b="1" i="0" lang="pl-PL" sz="1800" u="none" cap="none" strike="noStrik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przypadków </a:t>
                </a:r>
                <a:br>
                  <a:rPr b="1" i="0" lang="pl-PL" sz="1800" u="none" cap="none" strike="noStrik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</a:br>
                <a:r>
                  <a:rPr b="1" i="0" lang="pl-PL" sz="1800" u="none" cap="none" strike="noStrik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przemocy </a:t>
                </a:r>
                <a:br>
                  <a:rPr b="1" i="0" lang="pl-PL" sz="1800" u="none" cap="none" strike="noStrik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</a:br>
                <a:r>
                  <a:rPr b="1" i="0" lang="pl-PL" sz="1800" u="none" cap="none" strike="noStrik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ustaje</a:t>
                </a:r>
                <a:endParaRPr b="1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511" name="Google Shape;511;p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632573" y="1449349"/>
              <a:ext cx="2216222" cy="322686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12" name="Google Shape;512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84948" y="2312726"/>
            <a:ext cx="3065689" cy="2648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76"/>
          <p:cNvSpPr txBox="1"/>
          <p:nvPr>
            <p:ph type="title"/>
          </p:nvPr>
        </p:nvSpPr>
        <p:spPr>
          <a:xfrm>
            <a:off x="423054" y="683901"/>
            <a:ext cx="9215942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 Black"/>
              <a:buNone/>
            </a:pPr>
            <a:r>
              <a:rPr lang="pl-PL" sz="2500">
                <a:latin typeface="Montserrat"/>
                <a:ea typeface="Montserrat"/>
                <a:cs typeface="Montserrat"/>
                <a:sym typeface="Montserrat"/>
              </a:rPr>
              <a:t>Strategie moralnego dystansowania się</a:t>
            </a:r>
            <a:r>
              <a:rPr lang="pl-PL" sz="2800"/>
              <a:t> 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8" name="Google Shape;518;p76"/>
          <p:cNvSpPr txBox="1"/>
          <p:nvPr>
            <p:ph idx="1" type="body"/>
          </p:nvPr>
        </p:nvSpPr>
        <p:spPr>
          <a:xfrm>
            <a:off x="-8" y="1738724"/>
            <a:ext cx="9216000" cy="42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0838" lvl="0" marL="71437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•"/>
            </a:pPr>
            <a:r>
              <a:rPr b="0" lang="pl-PL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Obwinianie ofiary</a:t>
            </a:r>
            <a:endParaRPr b="0"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-350838" lvl="0" marL="714375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Montserrat"/>
              <a:buChar char="•"/>
            </a:pPr>
            <a:r>
              <a:rPr b="0" lang="pl-PL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Rozproszenie odpowiedzialności</a:t>
            </a:r>
            <a:endParaRPr b="0"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-350838" lvl="0" marL="714375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Montserrat"/>
              <a:buChar char="•"/>
            </a:pPr>
            <a:r>
              <a:rPr b="0" lang="pl-PL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Transfer odpowiedzialności</a:t>
            </a:r>
            <a:endParaRPr b="0"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-350838" lvl="0" marL="714375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Montserrat"/>
              <a:buChar char="•"/>
            </a:pPr>
            <a:r>
              <a:rPr b="0" lang="pl-PL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Zmniejszanie konsekwencji</a:t>
            </a:r>
            <a:endParaRPr b="0"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-350838" lvl="0" marL="714375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Montserrat"/>
              <a:buChar char="•"/>
            </a:pPr>
            <a:r>
              <a:rPr b="0" lang="pl-PL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Porównywanie</a:t>
            </a:r>
            <a:endParaRPr b="0"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-350838" lvl="0" marL="714375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Montserrat"/>
              <a:buChar char="•"/>
            </a:pPr>
            <a:r>
              <a:rPr b="0" lang="pl-PL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Moralne uzasadnienie</a:t>
            </a:r>
            <a:endParaRPr b="0"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-350838" lvl="0" marL="714375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Montserrat"/>
              <a:buChar char="•"/>
            </a:pPr>
            <a:r>
              <a:rPr b="0" lang="pl-PL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Dehumanizacja</a:t>
            </a:r>
            <a:endParaRPr b="0"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Obraz zawierający ubrania, anime, rysowanie, ilustracja&#10;&#10;Opis wygenerowany automatycznie" id="519" name="Google Shape;519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21531" y="683901"/>
            <a:ext cx="6242598" cy="5968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Google Shape;524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1712" y="1201198"/>
            <a:ext cx="4424622" cy="44556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5" name="Google Shape;525;p10"/>
          <p:cNvGrpSpPr/>
          <p:nvPr/>
        </p:nvGrpSpPr>
        <p:grpSpPr>
          <a:xfrm>
            <a:off x="0" y="-1"/>
            <a:ext cx="12192000" cy="6870511"/>
            <a:chOff x="0" y="-1"/>
            <a:chExt cx="12192000" cy="6870511"/>
          </a:xfrm>
        </p:grpSpPr>
        <p:pic>
          <p:nvPicPr>
            <p:cNvPr descr="Obraz zawierający Grafika, clipart, sylwetka&#10;&#10;Opis wygenerowany automatycznie" id="526" name="Google Shape;526;p1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0" y="-1"/>
              <a:ext cx="12192000" cy="68705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Obraz zawierający Grafika, clipart, sylwetka&#10;&#10;Opis wygenerowany automatycznie" id="527" name="Google Shape;527;p1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0" y="-1"/>
              <a:ext cx="12192000" cy="687051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28" name="Google Shape;528;p10"/>
          <p:cNvSpPr txBox="1"/>
          <p:nvPr>
            <p:ph idx="4294967295" type="ctrTitle"/>
          </p:nvPr>
        </p:nvSpPr>
        <p:spPr>
          <a:xfrm>
            <a:off x="6724000" y="2383700"/>
            <a:ext cx="5396400" cy="195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rPr i="0" lang="pl-PL" sz="30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Dynamika klasy </a:t>
            </a:r>
            <a:br>
              <a:rPr i="0" lang="pl-PL" sz="30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i="0" lang="pl-PL" sz="30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i dynamika zachowania uczniów będących</a:t>
            </a:r>
            <a:r>
              <a:rPr lang="pl-PL" sz="30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i="0" lang="pl-PL" sz="30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ofiarami</a:t>
            </a:r>
            <a:endParaRPr i="0" sz="30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29" name="Google Shape;529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128069" y="315825"/>
            <a:ext cx="1673618" cy="4615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8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35" name="Google Shape;535;p80"/>
          <p:cNvGrpSpPr/>
          <p:nvPr/>
        </p:nvGrpSpPr>
        <p:grpSpPr>
          <a:xfrm>
            <a:off x="4955880" y="-444003"/>
            <a:ext cx="9321762" cy="9532410"/>
            <a:chOff x="4955880" y="-444003"/>
            <a:chExt cx="9321762" cy="9532410"/>
          </a:xfrm>
        </p:grpSpPr>
        <p:grpSp>
          <p:nvGrpSpPr>
            <p:cNvPr id="536" name="Google Shape;536;p80"/>
            <p:cNvGrpSpPr/>
            <p:nvPr/>
          </p:nvGrpSpPr>
          <p:grpSpPr>
            <a:xfrm>
              <a:off x="6496584" y="1136227"/>
              <a:ext cx="6683392" cy="6375667"/>
              <a:chOff x="6496050" y="1135679"/>
              <a:chExt cx="6681075" cy="6373457"/>
            </a:xfrm>
          </p:grpSpPr>
          <p:sp>
            <p:nvSpPr>
              <p:cNvPr id="537" name="Google Shape;537;p80"/>
              <p:cNvSpPr/>
              <p:nvPr/>
            </p:nvSpPr>
            <p:spPr>
              <a:xfrm>
                <a:off x="7769880" y="1135679"/>
                <a:ext cx="3825389" cy="1518976"/>
              </a:xfrm>
              <a:custGeom>
                <a:rect b="b" l="l" r="r" t="t"/>
                <a:pathLst>
                  <a:path extrusionOk="0" h="1213648" w="3056450">
                    <a:moveTo>
                      <a:pt x="1528226" y="979194"/>
                    </a:moveTo>
                    <a:cubicBezTo>
                      <a:pt x="1830653" y="979194"/>
                      <a:pt x="2113049" y="1065226"/>
                      <a:pt x="2352430" y="1213649"/>
                    </a:cubicBezTo>
                    <a:lnTo>
                      <a:pt x="3056451" y="509627"/>
                    </a:lnTo>
                    <a:cubicBezTo>
                      <a:pt x="2630886" y="189633"/>
                      <a:pt x="2101721" y="0"/>
                      <a:pt x="1528226" y="0"/>
                    </a:cubicBezTo>
                    <a:cubicBezTo>
                      <a:pt x="954730" y="0"/>
                      <a:pt x="425565" y="189633"/>
                      <a:pt x="0" y="509627"/>
                    </a:cubicBezTo>
                    <a:lnTo>
                      <a:pt x="704021" y="1213649"/>
                    </a:lnTo>
                    <a:cubicBezTo>
                      <a:pt x="943566" y="1065226"/>
                      <a:pt x="1225798" y="979194"/>
                      <a:pt x="1528390" y="979194"/>
                    </a:cubicBezTo>
                    <a:close/>
                  </a:path>
                </a:pathLst>
              </a:custGeom>
              <a:solidFill>
                <a:schemeClr val="lt2">
                  <a:alpha val="4313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8" name="Google Shape;538;p80"/>
              <p:cNvSpPr/>
              <p:nvPr/>
            </p:nvSpPr>
            <p:spPr>
              <a:xfrm>
                <a:off x="6496050" y="2409507"/>
                <a:ext cx="1518976" cy="3825390"/>
              </a:xfrm>
              <a:custGeom>
                <a:rect b="b" l="l" r="r" t="t"/>
                <a:pathLst>
                  <a:path extrusionOk="0" h="3056451" w="1213648">
                    <a:moveTo>
                      <a:pt x="979194" y="1528226"/>
                    </a:moveTo>
                    <a:cubicBezTo>
                      <a:pt x="979194" y="1225798"/>
                      <a:pt x="1065062" y="943402"/>
                      <a:pt x="1213649" y="703857"/>
                    </a:cubicBezTo>
                    <a:lnTo>
                      <a:pt x="509627" y="0"/>
                    </a:lnTo>
                    <a:cubicBezTo>
                      <a:pt x="189633" y="425565"/>
                      <a:pt x="0" y="954731"/>
                      <a:pt x="0" y="1528226"/>
                    </a:cubicBezTo>
                    <a:cubicBezTo>
                      <a:pt x="0" y="2101721"/>
                      <a:pt x="189633" y="2630886"/>
                      <a:pt x="509627" y="3056451"/>
                    </a:cubicBezTo>
                    <a:lnTo>
                      <a:pt x="1213649" y="2352430"/>
                    </a:lnTo>
                    <a:cubicBezTo>
                      <a:pt x="1065226" y="2112885"/>
                      <a:pt x="979194" y="1830653"/>
                      <a:pt x="979194" y="1528061"/>
                    </a:cubicBezTo>
                    <a:close/>
                  </a:path>
                </a:pathLst>
              </a:custGeom>
              <a:solidFill>
                <a:schemeClr val="lt2">
                  <a:alpha val="4313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9" name="Google Shape;539;p80"/>
              <p:cNvSpPr/>
              <p:nvPr/>
            </p:nvSpPr>
            <p:spPr>
              <a:xfrm>
                <a:off x="7769673" y="2409507"/>
                <a:ext cx="5407452" cy="5099629"/>
              </a:xfrm>
              <a:custGeom>
                <a:rect b="b" l="l" r="r" t="t"/>
                <a:pathLst>
                  <a:path extrusionOk="0" h="4074556" w="4320504">
                    <a:moveTo>
                      <a:pt x="3666231" y="2911477"/>
                    </a:moveTo>
                    <a:cubicBezTo>
                      <a:pt x="3924493" y="2513166"/>
                      <a:pt x="4074557" y="2038346"/>
                      <a:pt x="4074557" y="1528226"/>
                    </a:cubicBezTo>
                    <a:cubicBezTo>
                      <a:pt x="4074557" y="954731"/>
                      <a:pt x="3884924" y="425565"/>
                      <a:pt x="3564929" y="0"/>
                    </a:cubicBezTo>
                    <a:lnTo>
                      <a:pt x="2860908" y="704021"/>
                    </a:lnTo>
                    <a:cubicBezTo>
                      <a:pt x="3009330" y="943566"/>
                      <a:pt x="3095363" y="1225798"/>
                      <a:pt x="3095363" y="1528390"/>
                    </a:cubicBezTo>
                    <a:cubicBezTo>
                      <a:pt x="3095363" y="1830981"/>
                      <a:pt x="3016555" y="2088750"/>
                      <a:pt x="2879625" y="2321563"/>
                    </a:cubicBezTo>
                    <a:cubicBezTo>
                      <a:pt x="2877983" y="2332235"/>
                      <a:pt x="2876177" y="2343400"/>
                      <a:pt x="2874043" y="2355057"/>
                    </a:cubicBezTo>
                    <a:cubicBezTo>
                      <a:pt x="2786697" y="2837758"/>
                      <a:pt x="3000957" y="3146917"/>
                      <a:pt x="3441955" y="3483987"/>
                    </a:cubicBezTo>
                    <a:cubicBezTo>
                      <a:pt x="2879625" y="3622066"/>
                      <a:pt x="2339788" y="3290742"/>
                      <a:pt x="2126020" y="2976986"/>
                    </a:cubicBezTo>
                    <a:cubicBezTo>
                      <a:pt x="1941805" y="3053003"/>
                      <a:pt x="1740023" y="3095363"/>
                      <a:pt x="1528390" y="3095363"/>
                    </a:cubicBezTo>
                    <a:cubicBezTo>
                      <a:pt x="1225963" y="3095363"/>
                      <a:pt x="943566" y="3009330"/>
                      <a:pt x="704021" y="2860908"/>
                    </a:cubicBezTo>
                    <a:lnTo>
                      <a:pt x="0" y="3564929"/>
                    </a:lnTo>
                    <a:cubicBezTo>
                      <a:pt x="425729" y="3884924"/>
                      <a:pt x="954895" y="4074557"/>
                      <a:pt x="1528390" y="4074557"/>
                    </a:cubicBezTo>
                    <a:cubicBezTo>
                      <a:pt x="1874162" y="4074557"/>
                      <a:pt x="2203679" y="4005436"/>
                      <a:pt x="2504300" y="3880656"/>
                    </a:cubicBezTo>
                    <a:cubicBezTo>
                      <a:pt x="3324399" y="4251876"/>
                      <a:pt x="3862102" y="4033347"/>
                      <a:pt x="4320505" y="3697262"/>
                    </a:cubicBezTo>
                    <a:cubicBezTo>
                      <a:pt x="4320505" y="3697262"/>
                      <a:pt x="3858162" y="3365774"/>
                      <a:pt x="3666067" y="2911641"/>
                    </a:cubicBezTo>
                    <a:close/>
                  </a:path>
                </a:pathLst>
              </a:custGeom>
              <a:solidFill>
                <a:schemeClr val="lt2">
                  <a:alpha val="4313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0" name="Google Shape;540;p80"/>
              <p:cNvSpPr/>
              <p:nvPr/>
            </p:nvSpPr>
            <p:spPr>
              <a:xfrm>
                <a:off x="8105855" y="2745277"/>
                <a:ext cx="3153850" cy="3153850"/>
              </a:xfrm>
              <a:custGeom>
                <a:rect b="b" l="l" r="r" t="t"/>
                <a:pathLst>
                  <a:path extrusionOk="0" h="2519897" w="2519897">
                    <a:moveTo>
                      <a:pt x="2519898" y="1259949"/>
                    </a:moveTo>
                    <a:cubicBezTo>
                      <a:pt x="2519898" y="1955799"/>
                      <a:pt x="1955799" y="2519898"/>
                      <a:pt x="1259949" y="2519898"/>
                    </a:cubicBezTo>
                    <a:cubicBezTo>
                      <a:pt x="564098" y="2519898"/>
                      <a:pt x="0" y="1955800"/>
                      <a:pt x="0" y="1259949"/>
                    </a:cubicBezTo>
                    <a:cubicBezTo>
                      <a:pt x="0" y="564098"/>
                      <a:pt x="564098" y="0"/>
                      <a:pt x="1259949" y="0"/>
                    </a:cubicBezTo>
                    <a:cubicBezTo>
                      <a:pt x="1955799" y="0"/>
                      <a:pt x="2519898" y="564098"/>
                      <a:pt x="2519898" y="1259949"/>
                    </a:cubicBezTo>
                    <a:close/>
                  </a:path>
                </a:pathLst>
              </a:custGeom>
              <a:solidFill>
                <a:schemeClr val="lt2">
                  <a:alpha val="4313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41" name="Google Shape;541;p80"/>
            <p:cNvSpPr/>
            <p:nvPr/>
          </p:nvSpPr>
          <p:spPr>
            <a:xfrm>
              <a:off x="4955880" y="-84009"/>
              <a:ext cx="3222511" cy="4802314"/>
            </a:xfrm>
            <a:custGeom>
              <a:rect b="b" l="l" r="r" t="t"/>
              <a:pathLst>
                <a:path extrusionOk="0" h="4800649" w="3221394">
                  <a:moveTo>
                    <a:pt x="3221394" y="1130472"/>
                  </a:moveTo>
                  <a:cubicBezTo>
                    <a:pt x="2617408" y="1437471"/>
                    <a:pt x="2088519" y="1910687"/>
                    <a:pt x="1711228" y="2532497"/>
                  </a:cubicBezTo>
                  <a:cubicBezTo>
                    <a:pt x="1333737" y="3154507"/>
                    <a:pt x="1158308" y="3842002"/>
                    <a:pt x="1164716" y="4519684"/>
                  </a:cubicBezTo>
                  <a:lnTo>
                    <a:pt x="16221" y="4800650"/>
                  </a:lnTo>
                  <a:cubicBezTo>
                    <a:pt x="5407" y="4670080"/>
                    <a:pt x="0" y="4537708"/>
                    <a:pt x="0" y="4404334"/>
                  </a:cubicBezTo>
                  <a:cubicBezTo>
                    <a:pt x="0" y="2417347"/>
                    <a:pt x="1216183" y="714731"/>
                    <a:pt x="2944834" y="0"/>
                  </a:cubicBezTo>
                  <a:lnTo>
                    <a:pt x="3221394" y="1130472"/>
                  </a:lnTo>
                  <a:close/>
                </a:path>
              </a:pathLst>
            </a:custGeom>
            <a:solidFill>
              <a:schemeClr val="lt2">
                <a:alpha val="431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80"/>
            <p:cNvSpPr/>
            <p:nvPr/>
          </p:nvSpPr>
          <p:spPr>
            <a:xfrm>
              <a:off x="5492764" y="6147059"/>
              <a:ext cx="5041108" cy="2941348"/>
            </a:xfrm>
            <a:custGeom>
              <a:rect b="b" l="l" r="r" t="t"/>
              <a:pathLst>
                <a:path extrusionOk="0" h="2940329" w="5039361">
                  <a:moveTo>
                    <a:pt x="1101835" y="0"/>
                  </a:moveTo>
                  <a:cubicBezTo>
                    <a:pt x="1460702" y="574748"/>
                    <a:pt x="1978576" y="1059980"/>
                    <a:pt x="2631226" y="1381198"/>
                  </a:cubicBezTo>
                  <a:cubicBezTo>
                    <a:pt x="3284076" y="1702616"/>
                    <a:pt x="3984187" y="1816965"/>
                    <a:pt x="4658666" y="1751080"/>
                  </a:cubicBezTo>
                  <a:lnTo>
                    <a:pt x="5039361" y="2870537"/>
                  </a:lnTo>
                  <a:cubicBezTo>
                    <a:pt x="4910193" y="2892766"/>
                    <a:pt x="4778822" y="2909788"/>
                    <a:pt x="4646049" y="2921603"/>
                  </a:cubicBezTo>
                  <a:cubicBezTo>
                    <a:pt x="2666672" y="3096231"/>
                    <a:pt x="863925" y="2034248"/>
                    <a:pt x="0" y="375088"/>
                  </a:cubicBezTo>
                  <a:lnTo>
                    <a:pt x="1101835" y="200"/>
                  </a:lnTo>
                  <a:close/>
                </a:path>
              </a:pathLst>
            </a:custGeom>
            <a:solidFill>
              <a:schemeClr val="lt2">
                <a:alpha val="431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80"/>
            <p:cNvSpPr/>
            <p:nvPr/>
          </p:nvSpPr>
          <p:spPr>
            <a:xfrm>
              <a:off x="9767810" y="-444003"/>
              <a:ext cx="4509832" cy="3533223"/>
            </a:xfrm>
            <a:custGeom>
              <a:rect b="b" l="l" r="r" t="t"/>
              <a:pathLst>
                <a:path extrusionOk="0" h="3531998" w="4508269">
                  <a:moveTo>
                    <a:pt x="3356771" y="3531998"/>
                  </a:moveTo>
                  <a:cubicBezTo>
                    <a:pt x="3107046" y="2902178"/>
                    <a:pt x="2685096" y="2331636"/>
                    <a:pt x="2100935" y="1898271"/>
                  </a:cubicBezTo>
                  <a:cubicBezTo>
                    <a:pt x="1516574" y="1464707"/>
                    <a:pt x="848305" y="1226196"/>
                    <a:pt x="173025" y="1169723"/>
                  </a:cubicBezTo>
                  <a:lnTo>
                    <a:pt x="0" y="0"/>
                  </a:lnTo>
                  <a:cubicBezTo>
                    <a:pt x="130971" y="1402"/>
                    <a:pt x="263343" y="8211"/>
                    <a:pt x="396116" y="20627"/>
                  </a:cubicBezTo>
                  <a:cubicBezTo>
                    <a:pt x="2374491" y="205067"/>
                    <a:pt x="3956952" y="1573849"/>
                    <a:pt x="4508270" y="3361376"/>
                  </a:cubicBezTo>
                  <a:lnTo>
                    <a:pt x="3356971" y="3531798"/>
                  </a:lnTo>
                  <a:close/>
                </a:path>
              </a:pathLst>
            </a:custGeom>
            <a:solidFill>
              <a:schemeClr val="lt2">
                <a:alpha val="431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44" name="Google Shape;544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28069" y="315825"/>
            <a:ext cx="1673618" cy="461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80"/>
          <p:cNvPicPr preferRelativeResize="0"/>
          <p:nvPr/>
        </p:nvPicPr>
        <p:blipFill rotWithShape="1">
          <a:blip r:embed="rId4">
            <a:alphaModFix/>
          </a:blip>
          <a:srcRect b="51575" l="51327" r="3627" t="3224"/>
          <a:stretch/>
        </p:blipFill>
        <p:spPr>
          <a:xfrm>
            <a:off x="4340110" y="956673"/>
            <a:ext cx="3673208" cy="260684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6" name="Google Shape;546;p80"/>
          <p:cNvGrpSpPr/>
          <p:nvPr/>
        </p:nvGrpSpPr>
        <p:grpSpPr>
          <a:xfrm>
            <a:off x="456023" y="956673"/>
            <a:ext cx="3663131" cy="5394719"/>
            <a:chOff x="456023" y="956673"/>
            <a:chExt cx="3663131" cy="5394719"/>
          </a:xfrm>
        </p:grpSpPr>
        <p:pic>
          <p:nvPicPr>
            <p:cNvPr id="547" name="Google Shape;547;p80"/>
            <p:cNvPicPr preferRelativeResize="0"/>
            <p:nvPr/>
          </p:nvPicPr>
          <p:blipFill rotWithShape="1">
            <a:blip r:embed="rId4">
              <a:alphaModFix/>
            </a:blip>
            <a:srcRect b="51575" l="3731" r="51416" t="3224"/>
            <a:stretch/>
          </p:blipFill>
          <p:spPr>
            <a:xfrm>
              <a:off x="461554" y="956673"/>
              <a:ext cx="3657600" cy="26068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8" name="Google Shape;548;p80"/>
            <p:cNvPicPr preferRelativeResize="0"/>
            <p:nvPr/>
          </p:nvPicPr>
          <p:blipFill rotWithShape="1">
            <a:blip r:embed="rId4">
              <a:alphaModFix/>
            </a:blip>
            <a:srcRect b="3235" l="3731" r="51416" t="52170"/>
            <a:stretch/>
          </p:blipFill>
          <p:spPr>
            <a:xfrm>
              <a:off x="456023" y="3779519"/>
              <a:ext cx="3657600" cy="257187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49" name="Google Shape;549;p80"/>
          <p:cNvPicPr preferRelativeResize="0"/>
          <p:nvPr/>
        </p:nvPicPr>
        <p:blipFill rotWithShape="1">
          <a:blip r:embed="rId4">
            <a:alphaModFix/>
          </a:blip>
          <a:srcRect b="3233" l="51327" r="3627" t="51538"/>
          <a:stretch/>
        </p:blipFill>
        <p:spPr>
          <a:xfrm>
            <a:off x="4340110" y="3743073"/>
            <a:ext cx="3673208" cy="2608320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p80"/>
          <p:cNvSpPr txBox="1"/>
          <p:nvPr/>
        </p:nvSpPr>
        <p:spPr>
          <a:xfrm>
            <a:off x="8334259" y="2869647"/>
            <a:ext cx="3757562" cy="13958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rPr b="1" i="0" lang="pl-PL" sz="32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Dynamika klasy </a:t>
            </a:r>
            <a:br>
              <a:rPr b="1" i="0" lang="pl-PL" sz="32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1" i="0" sz="3200" u="none" cap="none" strike="noStrik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4"/>
          <p:cNvSpPr/>
          <p:nvPr/>
        </p:nvSpPr>
        <p:spPr>
          <a:xfrm>
            <a:off x="9641525" y="0"/>
            <a:ext cx="2550600" cy="4482600"/>
          </a:xfrm>
          <a:prstGeom prst="rect">
            <a:avLst/>
          </a:prstGeom>
          <a:solidFill>
            <a:schemeClr val="accent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1" name="Google Shape;221;p4"/>
          <p:cNvPicPr preferRelativeResize="0"/>
          <p:nvPr/>
        </p:nvPicPr>
        <p:blipFill rotWithShape="1">
          <a:blip r:embed="rId3">
            <a:alphaModFix/>
          </a:blip>
          <a:srcRect b="15288" l="0" r="7969" t="3986"/>
          <a:stretch/>
        </p:blipFill>
        <p:spPr>
          <a:xfrm>
            <a:off x="619475" y="0"/>
            <a:ext cx="9160252" cy="4519751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4"/>
          <p:cNvSpPr txBox="1"/>
          <p:nvPr>
            <p:ph type="title"/>
          </p:nvPr>
        </p:nvSpPr>
        <p:spPr>
          <a:xfrm>
            <a:off x="396001" y="5899106"/>
            <a:ext cx="3139680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pl-PL">
                <a:latin typeface="Montserrat"/>
                <a:ea typeface="Montserrat"/>
                <a:cs typeface="Montserrat"/>
                <a:sym typeface="Montserrat"/>
              </a:rPr>
              <a:t>Kto za tym stoi?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3" name="Google Shape;223;p4"/>
          <p:cNvSpPr txBox="1"/>
          <p:nvPr/>
        </p:nvSpPr>
        <p:spPr>
          <a:xfrm>
            <a:off x="2388950" y="5150475"/>
            <a:ext cx="1428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l-PL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Piotr Ciszek </a:t>
            </a:r>
            <a:endParaRPr b="1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4" name="Google Shape;224;p4"/>
          <p:cNvSpPr txBox="1"/>
          <p:nvPr/>
        </p:nvSpPr>
        <p:spPr>
          <a:xfrm>
            <a:off x="942050" y="4681213"/>
            <a:ext cx="1928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pl-PL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Krzysztof Rzeńca </a:t>
            </a:r>
            <a:endParaRPr b="1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5" name="Google Shape;225;p4"/>
          <p:cNvSpPr txBox="1"/>
          <p:nvPr/>
        </p:nvSpPr>
        <p:spPr>
          <a:xfrm>
            <a:off x="7769225" y="5159200"/>
            <a:ext cx="2550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l-PL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prof.  Małgorzata Wójcik </a:t>
            </a:r>
            <a:endParaRPr b="1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6" name="Google Shape;226;p4"/>
          <p:cNvSpPr txBox="1"/>
          <p:nvPr/>
        </p:nvSpPr>
        <p:spPr>
          <a:xfrm>
            <a:off x="5031600" y="5159200"/>
            <a:ext cx="2128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l-PL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Karolina Malinowska</a:t>
            </a:r>
            <a:endParaRPr b="1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7" name="Google Shape;227;p4"/>
          <p:cNvSpPr txBox="1"/>
          <p:nvPr/>
        </p:nvSpPr>
        <p:spPr>
          <a:xfrm>
            <a:off x="3412550" y="4685575"/>
            <a:ext cx="2128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l-PL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dr Radosław Kaczan</a:t>
            </a:r>
            <a:endParaRPr b="1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28" name="Google Shape;228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6002" y="6106450"/>
            <a:ext cx="2421650" cy="66789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9" name="Google Shape;229;p4"/>
          <p:cNvCxnSpPr/>
          <p:nvPr/>
        </p:nvCxnSpPr>
        <p:spPr>
          <a:xfrm>
            <a:off x="2870438" y="5071915"/>
            <a:ext cx="618300" cy="0"/>
          </a:xfrm>
          <a:prstGeom prst="straightConnector1">
            <a:avLst/>
          </a:prstGeom>
          <a:noFill/>
          <a:ln cap="flat" cmpd="sng" w="381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0" name="Google Shape;230;p4"/>
          <p:cNvCxnSpPr/>
          <p:nvPr/>
        </p:nvCxnSpPr>
        <p:spPr>
          <a:xfrm>
            <a:off x="4185909" y="5071915"/>
            <a:ext cx="618300" cy="0"/>
          </a:xfrm>
          <a:prstGeom prst="straightConnector1">
            <a:avLst/>
          </a:prstGeom>
          <a:noFill/>
          <a:ln cap="flat" cmpd="sng" w="381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1" name="Google Shape;231;p4"/>
          <p:cNvCxnSpPr/>
          <p:nvPr/>
        </p:nvCxnSpPr>
        <p:spPr>
          <a:xfrm>
            <a:off x="5809895" y="5071915"/>
            <a:ext cx="618300" cy="0"/>
          </a:xfrm>
          <a:prstGeom prst="straightConnector1">
            <a:avLst/>
          </a:prstGeom>
          <a:noFill/>
          <a:ln cap="flat" cmpd="sng" w="381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2" name="Google Shape;232;p4"/>
          <p:cNvCxnSpPr/>
          <p:nvPr/>
        </p:nvCxnSpPr>
        <p:spPr>
          <a:xfrm>
            <a:off x="7210044" y="5071915"/>
            <a:ext cx="618300" cy="0"/>
          </a:xfrm>
          <a:prstGeom prst="straightConnector1">
            <a:avLst/>
          </a:prstGeom>
          <a:noFill/>
          <a:ln cap="flat" cmpd="sng" w="381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3" name="Google Shape;233;p4"/>
          <p:cNvCxnSpPr/>
          <p:nvPr/>
        </p:nvCxnSpPr>
        <p:spPr>
          <a:xfrm>
            <a:off x="8524801" y="5071915"/>
            <a:ext cx="618300" cy="0"/>
          </a:xfrm>
          <a:prstGeom prst="straightConnector1">
            <a:avLst/>
          </a:prstGeom>
          <a:noFill/>
          <a:ln cap="flat" cmpd="sng" w="381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4" name="Google Shape;234;p4"/>
          <p:cNvCxnSpPr/>
          <p:nvPr/>
        </p:nvCxnSpPr>
        <p:spPr>
          <a:xfrm>
            <a:off x="0" y="4519749"/>
            <a:ext cx="12192000" cy="0"/>
          </a:xfrm>
          <a:prstGeom prst="straightConnector1">
            <a:avLst/>
          </a:prstGeom>
          <a:noFill/>
          <a:ln cap="flat" cmpd="sng" w="57150">
            <a:solidFill>
              <a:srgbClr val="23B6D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35" name="Google Shape;235;p4"/>
          <p:cNvSpPr txBox="1"/>
          <p:nvPr/>
        </p:nvSpPr>
        <p:spPr>
          <a:xfrm>
            <a:off x="6460391" y="4641937"/>
            <a:ext cx="1928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l-PL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dr Piotr Rycielski</a:t>
            </a:r>
            <a:endParaRPr b="1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36" name="Google Shape;236;p4"/>
          <p:cNvCxnSpPr/>
          <p:nvPr/>
        </p:nvCxnSpPr>
        <p:spPr>
          <a:xfrm>
            <a:off x="1738984" y="5071915"/>
            <a:ext cx="618300" cy="0"/>
          </a:xfrm>
          <a:prstGeom prst="straightConnector1">
            <a:avLst/>
          </a:prstGeom>
          <a:noFill/>
          <a:ln cap="flat" cmpd="sng" w="381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37" name="Google Shape;237;p4"/>
          <p:cNvSpPr/>
          <p:nvPr/>
        </p:nvSpPr>
        <p:spPr>
          <a:xfrm>
            <a:off x="0" y="0"/>
            <a:ext cx="681900" cy="4482600"/>
          </a:xfrm>
          <a:prstGeom prst="rect">
            <a:avLst/>
          </a:prstGeom>
          <a:solidFill>
            <a:schemeClr val="accent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8" name="Google Shape;238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901352" y="85725"/>
            <a:ext cx="2128723" cy="9212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8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56" name="Google Shape;556;p81"/>
          <p:cNvGrpSpPr/>
          <p:nvPr/>
        </p:nvGrpSpPr>
        <p:grpSpPr>
          <a:xfrm>
            <a:off x="4955880" y="-444003"/>
            <a:ext cx="9321762" cy="9532410"/>
            <a:chOff x="4955880" y="-444003"/>
            <a:chExt cx="9321762" cy="9532410"/>
          </a:xfrm>
        </p:grpSpPr>
        <p:grpSp>
          <p:nvGrpSpPr>
            <p:cNvPr id="557" name="Google Shape;557;p81"/>
            <p:cNvGrpSpPr/>
            <p:nvPr/>
          </p:nvGrpSpPr>
          <p:grpSpPr>
            <a:xfrm>
              <a:off x="6496584" y="1136227"/>
              <a:ext cx="6683392" cy="6375667"/>
              <a:chOff x="6496050" y="1135679"/>
              <a:chExt cx="6681075" cy="6373457"/>
            </a:xfrm>
          </p:grpSpPr>
          <p:sp>
            <p:nvSpPr>
              <p:cNvPr id="558" name="Google Shape;558;p81"/>
              <p:cNvSpPr/>
              <p:nvPr/>
            </p:nvSpPr>
            <p:spPr>
              <a:xfrm>
                <a:off x="7769880" y="1135679"/>
                <a:ext cx="3825389" cy="1518976"/>
              </a:xfrm>
              <a:custGeom>
                <a:rect b="b" l="l" r="r" t="t"/>
                <a:pathLst>
                  <a:path extrusionOk="0" h="1213648" w="3056450">
                    <a:moveTo>
                      <a:pt x="1528226" y="979194"/>
                    </a:moveTo>
                    <a:cubicBezTo>
                      <a:pt x="1830653" y="979194"/>
                      <a:pt x="2113049" y="1065226"/>
                      <a:pt x="2352430" y="1213649"/>
                    </a:cubicBezTo>
                    <a:lnTo>
                      <a:pt x="3056451" y="509627"/>
                    </a:lnTo>
                    <a:cubicBezTo>
                      <a:pt x="2630886" y="189633"/>
                      <a:pt x="2101721" y="0"/>
                      <a:pt x="1528226" y="0"/>
                    </a:cubicBezTo>
                    <a:cubicBezTo>
                      <a:pt x="954730" y="0"/>
                      <a:pt x="425565" y="189633"/>
                      <a:pt x="0" y="509627"/>
                    </a:cubicBezTo>
                    <a:lnTo>
                      <a:pt x="704021" y="1213649"/>
                    </a:lnTo>
                    <a:cubicBezTo>
                      <a:pt x="943566" y="1065226"/>
                      <a:pt x="1225798" y="979194"/>
                      <a:pt x="1528390" y="979194"/>
                    </a:cubicBezTo>
                    <a:close/>
                  </a:path>
                </a:pathLst>
              </a:custGeom>
              <a:solidFill>
                <a:schemeClr val="lt2">
                  <a:alpha val="4313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9" name="Google Shape;559;p81"/>
              <p:cNvSpPr/>
              <p:nvPr/>
            </p:nvSpPr>
            <p:spPr>
              <a:xfrm>
                <a:off x="6496050" y="2409507"/>
                <a:ext cx="1518976" cy="3825390"/>
              </a:xfrm>
              <a:custGeom>
                <a:rect b="b" l="l" r="r" t="t"/>
                <a:pathLst>
                  <a:path extrusionOk="0" h="3056451" w="1213648">
                    <a:moveTo>
                      <a:pt x="979194" y="1528226"/>
                    </a:moveTo>
                    <a:cubicBezTo>
                      <a:pt x="979194" y="1225798"/>
                      <a:pt x="1065062" y="943402"/>
                      <a:pt x="1213649" y="703857"/>
                    </a:cubicBezTo>
                    <a:lnTo>
                      <a:pt x="509627" y="0"/>
                    </a:lnTo>
                    <a:cubicBezTo>
                      <a:pt x="189633" y="425565"/>
                      <a:pt x="0" y="954731"/>
                      <a:pt x="0" y="1528226"/>
                    </a:cubicBezTo>
                    <a:cubicBezTo>
                      <a:pt x="0" y="2101721"/>
                      <a:pt x="189633" y="2630886"/>
                      <a:pt x="509627" y="3056451"/>
                    </a:cubicBezTo>
                    <a:lnTo>
                      <a:pt x="1213649" y="2352430"/>
                    </a:lnTo>
                    <a:cubicBezTo>
                      <a:pt x="1065226" y="2112885"/>
                      <a:pt x="979194" y="1830653"/>
                      <a:pt x="979194" y="1528061"/>
                    </a:cubicBezTo>
                    <a:close/>
                  </a:path>
                </a:pathLst>
              </a:custGeom>
              <a:solidFill>
                <a:schemeClr val="lt2">
                  <a:alpha val="4313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0" name="Google Shape;560;p81"/>
              <p:cNvSpPr/>
              <p:nvPr/>
            </p:nvSpPr>
            <p:spPr>
              <a:xfrm>
                <a:off x="7769673" y="2409507"/>
                <a:ext cx="5407452" cy="5099629"/>
              </a:xfrm>
              <a:custGeom>
                <a:rect b="b" l="l" r="r" t="t"/>
                <a:pathLst>
                  <a:path extrusionOk="0" h="4074556" w="4320504">
                    <a:moveTo>
                      <a:pt x="3666231" y="2911477"/>
                    </a:moveTo>
                    <a:cubicBezTo>
                      <a:pt x="3924493" y="2513166"/>
                      <a:pt x="4074557" y="2038346"/>
                      <a:pt x="4074557" y="1528226"/>
                    </a:cubicBezTo>
                    <a:cubicBezTo>
                      <a:pt x="4074557" y="954731"/>
                      <a:pt x="3884924" y="425565"/>
                      <a:pt x="3564929" y="0"/>
                    </a:cubicBezTo>
                    <a:lnTo>
                      <a:pt x="2860908" y="704021"/>
                    </a:lnTo>
                    <a:cubicBezTo>
                      <a:pt x="3009330" y="943566"/>
                      <a:pt x="3095363" y="1225798"/>
                      <a:pt x="3095363" y="1528390"/>
                    </a:cubicBezTo>
                    <a:cubicBezTo>
                      <a:pt x="3095363" y="1830981"/>
                      <a:pt x="3016555" y="2088750"/>
                      <a:pt x="2879625" y="2321563"/>
                    </a:cubicBezTo>
                    <a:cubicBezTo>
                      <a:pt x="2877983" y="2332235"/>
                      <a:pt x="2876177" y="2343400"/>
                      <a:pt x="2874043" y="2355057"/>
                    </a:cubicBezTo>
                    <a:cubicBezTo>
                      <a:pt x="2786697" y="2837758"/>
                      <a:pt x="3000957" y="3146917"/>
                      <a:pt x="3441955" y="3483987"/>
                    </a:cubicBezTo>
                    <a:cubicBezTo>
                      <a:pt x="2879625" y="3622066"/>
                      <a:pt x="2339788" y="3290742"/>
                      <a:pt x="2126020" y="2976986"/>
                    </a:cubicBezTo>
                    <a:cubicBezTo>
                      <a:pt x="1941805" y="3053003"/>
                      <a:pt x="1740023" y="3095363"/>
                      <a:pt x="1528390" y="3095363"/>
                    </a:cubicBezTo>
                    <a:cubicBezTo>
                      <a:pt x="1225963" y="3095363"/>
                      <a:pt x="943566" y="3009330"/>
                      <a:pt x="704021" y="2860908"/>
                    </a:cubicBezTo>
                    <a:lnTo>
                      <a:pt x="0" y="3564929"/>
                    </a:lnTo>
                    <a:cubicBezTo>
                      <a:pt x="425729" y="3884924"/>
                      <a:pt x="954895" y="4074557"/>
                      <a:pt x="1528390" y="4074557"/>
                    </a:cubicBezTo>
                    <a:cubicBezTo>
                      <a:pt x="1874162" y="4074557"/>
                      <a:pt x="2203679" y="4005436"/>
                      <a:pt x="2504300" y="3880656"/>
                    </a:cubicBezTo>
                    <a:cubicBezTo>
                      <a:pt x="3324399" y="4251876"/>
                      <a:pt x="3862102" y="4033347"/>
                      <a:pt x="4320505" y="3697262"/>
                    </a:cubicBezTo>
                    <a:cubicBezTo>
                      <a:pt x="4320505" y="3697262"/>
                      <a:pt x="3858162" y="3365774"/>
                      <a:pt x="3666067" y="2911641"/>
                    </a:cubicBezTo>
                    <a:close/>
                  </a:path>
                </a:pathLst>
              </a:custGeom>
              <a:solidFill>
                <a:schemeClr val="lt2">
                  <a:alpha val="4313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1" name="Google Shape;561;p81"/>
              <p:cNvSpPr/>
              <p:nvPr/>
            </p:nvSpPr>
            <p:spPr>
              <a:xfrm>
                <a:off x="8105855" y="2745277"/>
                <a:ext cx="3153850" cy="3153850"/>
              </a:xfrm>
              <a:custGeom>
                <a:rect b="b" l="l" r="r" t="t"/>
                <a:pathLst>
                  <a:path extrusionOk="0" h="2519897" w="2519897">
                    <a:moveTo>
                      <a:pt x="2519898" y="1259949"/>
                    </a:moveTo>
                    <a:cubicBezTo>
                      <a:pt x="2519898" y="1955799"/>
                      <a:pt x="1955799" y="2519898"/>
                      <a:pt x="1259949" y="2519898"/>
                    </a:cubicBezTo>
                    <a:cubicBezTo>
                      <a:pt x="564098" y="2519898"/>
                      <a:pt x="0" y="1955800"/>
                      <a:pt x="0" y="1259949"/>
                    </a:cubicBezTo>
                    <a:cubicBezTo>
                      <a:pt x="0" y="564098"/>
                      <a:pt x="564098" y="0"/>
                      <a:pt x="1259949" y="0"/>
                    </a:cubicBezTo>
                    <a:cubicBezTo>
                      <a:pt x="1955799" y="0"/>
                      <a:pt x="2519898" y="564098"/>
                      <a:pt x="2519898" y="1259949"/>
                    </a:cubicBezTo>
                    <a:close/>
                  </a:path>
                </a:pathLst>
              </a:custGeom>
              <a:solidFill>
                <a:schemeClr val="lt2">
                  <a:alpha val="4313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62" name="Google Shape;562;p81"/>
            <p:cNvSpPr/>
            <p:nvPr/>
          </p:nvSpPr>
          <p:spPr>
            <a:xfrm>
              <a:off x="4955880" y="-84009"/>
              <a:ext cx="3222511" cy="4802314"/>
            </a:xfrm>
            <a:custGeom>
              <a:rect b="b" l="l" r="r" t="t"/>
              <a:pathLst>
                <a:path extrusionOk="0" h="4800649" w="3221394">
                  <a:moveTo>
                    <a:pt x="3221394" y="1130472"/>
                  </a:moveTo>
                  <a:cubicBezTo>
                    <a:pt x="2617408" y="1437471"/>
                    <a:pt x="2088519" y="1910687"/>
                    <a:pt x="1711228" y="2532497"/>
                  </a:cubicBezTo>
                  <a:cubicBezTo>
                    <a:pt x="1333737" y="3154507"/>
                    <a:pt x="1158308" y="3842002"/>
                    <a:pt x="1164716" y="4519684"/>
                  </a:cubicBezTo>
                  <a:lnTo>
                    <a:pt x="16221" y="4800650"/>
                  </a:lnTo>
                  <a:cubicBezTo>
                    <a:pt x="5407" y="4670080"/>
                    <a:pt x="0" y="4537708"/>
                    <a:pt x="0" y="4404334"/>
                  </a:cubicBezTo>
                  <a:cubicBezTo>
                    <a:pt x="0" y="2417347"/>
                    <a:pt x="1216183" y="714731"/>
                    <a:pt x="2944834" y="0"/>
                  </a:cubicBezTo>
                  <a:lnTo>
                    <a:pt x="3221394" y="1130472"/>
                  </a:lnTo>
                  <a:close/>
                </a:path>
              </a:pathLst>
            </a:custGeom>
            <a:solidFill>
              <a:schemeClr val="lt2">
                <a:alpha val="431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81"/>
            <p:cNvSpPr/>
            <p:nvPr/>
          </p:nvSpPr>
          <p:spPr>
            <a:xfrm>
              <a:off x="5492764" y="6147059"/>
              <a:ext cx="5041108" cy="2941348"/>
            </a:xfrm>
            <a:custGeom>
              <a:rect b="b" l="l" r="r" t="t"/>
              <a:pathLst>
                <a:path extrusionOk="0" h="2940329" w="5039361">
                  <a:moveTo>
                    <a:pt x="1101835" y="0"/>
                  </a:moveTo>
                  <a:cubicBezTo>
                    <a:pt x="1460702" y="574748"/>
                    <a:pt x="1978576" y="1059980"/>
                    <a:pt x="2631226" y="1381198"/>
                  </a:cubicBezTo>
                  <a:cubicBezTo>
                    <a:pt x="3284076" y="1702616"/>
                    <a:pt x="3984187" y="1816965"/>
                    <a:pt x="4658666" y="1751080"/>
                  </a:cubicBezTo>
                  <a:lnTo>
                    <a:pt x="5039361" y="2870537"/>
                  </a:lnTo>
                  <a:cubicBezTo>
                    <a:pt x="4910193" y="2892766"/>
                    <a:pt x="4778822" y="2909788"/>
                    <a:pt x="4646049" y="2921603"/>
                  </a:cubicBezTo>
                  <a:cubicBezTo>
                    <a:pt x="2666672" y="3096231"/>
                    <a:pt x="863925" y="2034248"/>
                    <a:pt x="0" y="375088"/>
                  </a:cubicBezTo>
                  <a:lnTo>
                    <a:pt x="1101835" y="200"/>
                  </a:lnTo>
                  <a:close/>
                </a:path>
              </a:pathLst>
            </a:custGeom>
            <a:solidFill>
              <a:schemeClr val="lt2">
                <a:alpha val="431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81"/>
            <p:cNvSpPr/>
            <p:nvPr/>
          </p:nvSpPr>
          <p:spPr>
            <a:xfrm>
              <a:off x="9767810" y="-444003"/>
              <a:ext cx="4509832" cy="3533223"/>
            </a:xfrm>
            <a:custGeom>
              <a:rect b="b" l="l" r="r" t="t"/>
              <a:pathLst>
                <a:path extrusionOk="0" h="3531998" w="4508269">
                  <a:moveTo>
                    <a:pt x="3356771" y="3531998"/>
                  </a:moveTo>
                  <a:cubicBezTo>
                    <a:pt x="3107046" y="2902178"/>
                    <a:pt x="2685096" y="2331636"/>
                    <a:pt x="2100935" y="1898271"/>
                  </a:cubicBezTo>
                  <a:cubicBezTo>
                    <a:pt x="1516574" y="1464707"/>
                    <a:pt x="848305" y="1226196"/>
                    <a:pt x="173025" y="1169723"/>
                  </a:cubicBezTo>
                  <a:lnTo>
                    <a:pt x="0" y="0"/>
                  </a:lnTo>
                  <a:cubicBezTo>
                    <a:pt x="130971" y="1402"/>
                    <a:pt x="263343" y="8211"/>
                    <a:pt x="396116" y="20627"/>
                  </a:cubicBezTo>
                  <a:cubicBezTo>
                    <a:pt x="2374491" y="205067"/>
                    <a:pt x="3956952" y="1573849"/>
                    <a:pt x="4508270" y="3361376"/>
                  </a:cubicBezTo>
                  <a:lnTo>
                    <a:pt x="3356971" y="3531798"/>
                  </a:lnTo>
                  <a:close/>
                </a:path>
              </a:pathLst>
            </a:custGeom>
            <a:solidFill>
              <a:schemeClr val="lt2">
                <a:alpha val="431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Obraz zawierający tekst, wizytówka, kreskówka, komik&#10;&#10;Opis wygenerowany automatycznie" id="565" name="Google Shape;565;p81"/>
          <p:cNvPicPr preferRelativeResize="0"/>
          <p:nvPr/>
        </p:nvPicPr>
        <p:blipFill rotWithShape="1">
          <a:blip r:embed="rId3">
            <a:alphaModFix/>
          </a:blip>
          <a:srcRect b="56562" l="0" r="0" t="4093"/>
          <a:stretch/>
        </p:blipFill>
        <p:spPr>
          <a:xfrm>
            <a:off x="366508" y="921202"/>
            <a:ext cx="8711731" cy="226613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raz zawierający tekst, wizytówka, kreskówka, komik&#10;&#10;Opis wygenerowany automatycznie" id="566" name="Google Shape;566;p81"/>
          <p:cNvPicPr preferRelativeResize="0"/>
          <p:nvPr/>
        </p:nvPicPr>
        <p:blipFill rotWithShape="1">
          <a:blip r:embed="rId3">
            <a:alphaModFix/>
          </a:blip>
          <a:srcRect b="0" l="0" r="0" t="59011"/>
          <a:stretch/>
        </p:blipFill>
        <p:spPr>
          <a:xfrm>
            <a:off x="366507" y="4084484"/>
            <a:ext cx="8711731" cy="2361026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Google Shape;567;p81"/>
          <p:cNvSpPr/>
          <p:nvPr/>
        </p:nvSpPr>
        <p:spPr>
          <a:xfrm>
            <a:off x="487680" y="3151609"/>
            <a:ext cx="9466217" cy="1028131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" name="Google Shape;568;p81"/>
          <p:cNvSpPr txBox="1"/>
          <p:nvPr/>
        </p:nvSpPr>
        <p:spPr>
          <a:xfrm>
            <a:off x="396001" y="628490"/>
            <a:ext cx="366003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l-PL" sz="1400" u="none" cap="none" strike="noStrik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Grupa rówieśnicza</a:t>
            </a:r>
            <a:endParaRPr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9" name="Google Shape;569;p81"/>
          <p:cNvSpPr txBox="1"/>
          <p:nvPr/>
        </p:nvSpPr>
        <p:spPr>
          <a:xfrm>
            <a:off x="396001" y="6361721"/>
            <a:ext cx="366003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l-PL" sz="1400" u="none" cap="none" strike="noStrik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Osoba będąca ofiarą</a:t>
            </a:r>
            <a:endParaRPr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70" name="Google Shape;570;p81"/>
          <p:cNvSpPr txBox="1"/>
          <p:nvPr/>
        </p:nvSpPr>
        <p:spPr>
          <a:xfrm>
            <a:off x="525497" y="3511786"/>
            <a:ext cx="215674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l-PL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PIERWSZY ATAK</a:t>
            </a:r>
            <a:endParaRPr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71" name="Google Shape;571;p81"/>
          <p:cNvSpPr txBox="1"/>
          <p:nvPr/>
        </p:nvSpPr>
        <p:spPr>
          <a:xfrm>
            <a:off x="2983912" y="3435586"/>
            <a:ext cx="2742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l-PL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WSTĘPNA FAZA </a:t>
            </a:r>
            <a:r>
              <a:rPr b="1" lang="pl-PL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PRZEŚLADOWANIA</a:t>
            </a:r>
            <a:endParaRPr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72" name="Google Shape;572;p81"/>
          <p:cNvSpPr txBox="1"/>
          <p:nvPr/>
        </p:nvSpPr>
        <p:spPr>
          <a:xfrm>
            <a:off x="5781466" y="3435586"/>
            <a:ext cx="2821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l-PL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FAZA PEŁNEGO PRZEŚLADOWANIA</a:t>
            </a:r>
            <a:endParaRPr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73" name="Google Shape;573;p81"/>
          <p:cNvSpPr txBox="1"/>
          <p:nvPr/>
        </p:nvSpPr>
        <p:spPr>
          <a:xfrm>
            <a:off x="8353452" y="3407275"/>
            <a:ext cx="16737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pl-PL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UKOŃCZENIE</a:t>
            </a:r>
            <a:r>
              <a:rPr b="1" i="0" lang="pl-PL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b="1" i="0" lang="pl-PL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0" lang="pl-PL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SZKOŁY</a:t>
            </a:r>
            <a:endParaRPr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74" name="Google Shape;574;p8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28069" y="315825"/>
            <a:ext cx="1673618" cy="4615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0" name="Google Shape;580;p82"/>
          <p:cNvGrpSpPr/>
          <p:nvPr/>
        </p:nvGrpSpPr>
        <p:grpSpPr>
          <a:xfrm>
            <a:off x="4955880" y="-444003"/>
            <a:ext cx="9321762" cy="9532410"/>
            <a:chOff x="4955880" y="-444003"/>
            <a:chExt cx="9321762" cy="9532410"/>
          </a:xfrm>
        </p:grpSpPr>
        <p:grpSp>
          <p:nvGrpSpPr>
            <p:cNvPr id="581" name="Google Shape;581;p82"/>
            <p:cNvGrpSpPr/>
            <p:nvPr/>
          </p:nvGrpSpPr>
          <p:grpSpPr>
            <a:xfrm>
              <a:off x="6496584" y="1136227"/>
              <a:ext cx="6683392" cy="6375667"/>
              <a:chOff x="6496050" y="1135679"/>
              <a:chExt cx="6681075" cy="6373457"/>
            </a:xfrm>
          </p:grpSpPr>
          <p:sp>
            <p:nvSpPr>
              <p:cNvPr id="582" name="Google Shape;582;p82"/>
              <p:cNvSpPr/>
              <p:nvPr/>
            </p:nvSpPr>
            <p:spPr>
              <a:xfrm>
                <a:off x="7769880" y="1135679"/>
                <a:ext cx="3825389" cy="1518976"/>
              </a:xfrm>
              <a:custGeom>
                <a:rect b="b" l="l" r="r" t="t"/>
                <a:pathLst>
                  <a:path extrusionOk="0" h="1213648" w="3056450">
                    <a:moveTo>
                      <a:pt x="1528226" y="979194"/>
                    </a:moveTo>
                    <a:cubicBezTo>
                      <a:pt x="1830653" y="979194"/>
                      <a:pt x="2113049" y="1065226"/>
                      <a:pt x="2352430" y="1213649"/>
                    </a:cubicBezTo>
                    <a:lnTo>
                      <a:pt x="3056451" y="509627"/>
                    </a:lnTo>
                    <a:cubicBezTo>
                      <a:pt x="2630886" y="189633"/>
                      <a:pt x="2101721" y="0"/>
                      <a:pt x="1528226" y="0"/>
                    </a:cubicBezTo>
                    <a:cubicBezTo>
                      <a:pt x="954730" y="0"/>
                      <a:pt x="425565" y="189633"/>
                      <a:pt x="0" y="509627"/>
                    </a:cubicBezTo>
                    <a:lnTo>
                      <a:pt x="704021" y="1213649"/>
                    </a:lnTo>
                    <a:cubicBezTo>
                      <a:pt x="943566" y="1065226"/>
                      <a:pt x="1225798" y="979194"/>
                      <a:pt x="1528390" y="979194"/>
                    </a:cubicBezTo>
                    <a:close/>
                  </a:path>
                </a:pathLst>
              </a:custGeom>
              <a:solidFill>
                <a:schemeClr val="accent1">
                  <a:alpha val="4313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3" name="Google Shape;583;p82"/>
              <p:cNvSpPr/>
              <p:nvPr/>
            </p:nvSpPr>
            <p:spPr>
              <a:xfrm>
                <a:off x="6496050" y="2409507"/>
                <a:ext cx="1518976" cy="3825390"/>
              </a:xfrm>
              <a:custGeom>
                <a:rect b="b" l="l" r="r" t="t"/>
                <a:pathLst>
                  <a:path extrusionOk="0" h="3056451" w="1213648">
                    <a:moveTo>
                      <a:pt x="979194" y="1528226"/>
                    </a:moveTo>
                    <a:cubicBezTo>
                      <a:pt x="979194" y="1225798"/>
                      <a:pt x="1065062" y="943402"/>
                      <a:pt x="1213649" y="703857"/>
                    </a:cubicBezTo>
                    <a:lnTo>
                      <a:pt x="509627" y="0"/>
                    </a:lnTo>
                    <a:cubicBezTo>
                      <a:pt x="189633" y="425565"/>
                      <a:pt x="0" y="954731"/>
                      <a:pt x="0" y="1528226"/>
                    </a:cubicBezTo>
                    <a:cubicBezTo>
                      <a:pt x="0" y="2101721"/>
                      <a:pt x="189633" y="2630886"/>
                      <a:pt x="509627" y="3056451"/>
                    </a:cubicBezTo>
                    <a:lnTo>
                      <a:pt x="1213649" y="2352430"/>
                    </a:lnTo>
                    <a:cubicBezTo>
                      <a:pt x="1065226" y="2112885"/>
                      <a:pt x="979194" y="1830653"/>
                      <a:pt x="979194" y="1528061"/>
                    </a:cubicBezTo>
                    <a:close/>
                  </a:path>
                </a:pathLst>
              </a:custGeom>
              <a:solidFill>
                <a:schemeClr val="accent1">
                  <a:alpha val="4313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4" name="Google Shape;584;p82"/>
              <p:cNvSpPr/>
              <p:nvPr/>
            </p:nvSpPr>
            <p:spPr>
              <a:xfrm>
                <a:off x="7769673" y="2409507"/>
                <a:ext cx="5407452" cy="5099629"/>
              </a:xfrm>
              <a:custGeom>
                <a:rect b="b" l="l" r="r" t="t"/>
                <a:pathLst>
                  <a:path extrusionOk="0" h="4074556" w="4320504">
                    <a:moveTo>
                      <a:pt x="3666231" y="2911477"/>
                    </a:moveTo>
                    <a:cubicBezTo>
                      <a:pt x="3924493" y="2513166"/>
                      <a:pt x="4074557" y="2038346"/>
                      <a:pt x="4074557" y="1528226"/>
                    </a:cubicBezTo>
                    <a:cubicBezTo>
                      <a:pt x="4074557" y="954731"/>
                      <a:pt x="3884924" y="425565"/>
                      <a:pt x="3564929" y="0"/>
                    </a:cubicBezTo>
                    <a:lnTo>
                      <a:pt x="2860908" y="704021"/>
                    </a:lnTo>
                    <a:cubicBezTo>
                      <a:pt x="3009330" y="943566"/>
                      <a:pt x="3095363" y="1225798"/>
                      <a:pt x="3095363" y="1528390"/>
                    </a:cubicBezTo>
                    <a:cubicBezTo>
                      <a:pt x="3095363" y="1830981"/>
                      <a:pt x="3016555" y="2088750"/>
                      <a:pt x="2879625" y="2321563"/>
                    </a:cubicBezTo>
                    <a:cubicBezTo>
                      <a:pt x="2877983" y="2332235"/>
                      <a:pt x="2876177" y="2343400"/>
                      <a:pt x="2874043" y="2355057"/>
                    </a:cubicBezTo>
                    <a:cubicBezTo>
                      <a:pt x="2786697" y="2837758"/>
                      <a:pt x="3000957" y="3146917"/>
                      <a:pt x="3441955" y="3483987"/>
                    </a:cubicBezTo>
                    <a:cubicBezTo>
                      <a:pt x="2879625" y="3622066"/>
                      <a:pt x="2339788" y="3290742"/>
                      <a:pt x="2126020" y="2976986"/>
                    </a:cubicBezTo>
                    <a:cubicBezTo>
                      <a:pt x="1941805" y="3053003"/>
                      <a:pt x="1740023" y="3095363"/>
                      <a:pt x="1528390" y="3095363"/>
                    </a:cubicBezTo>
                    <a:cubicBezTo>
                      <a:pt x="1225963" y="3095363"/>
                      <a:pt x="943566" y="3009330"/>
                      <a:pt x="704021" y="2860908"/>
                    </a:cubicBezTo>
                    <a:lnTo>
                      <a:pt x="0" y="3564929"/>
                    </a:lnTo>
                    <a:cubicBezTo>
                      <a:pt x="425729" y="3884924"/>
                      <a:pt x="954895" y="4074557"/>
                      <a:pt x="1528390" y="4074557"/>
                    </a:cubicBezTo>
                    <a:cubicBezTo>
                      <a:pt x="1874162" y="4074557"/>
                      <a:pt x="2203679" y="4005436"/>
                      <a:pt x="2504300" y="3880656"/>
                    </a:cubicBezTo>
                    <a:cubicBezTo>
                      <a:pt x="3324399" y="4251876"/>
                      <a:pt x="3862102" y="4033347"/>
                      <a:pt x="4320505" y="3697262"/>
                    </a:cubicBezTo>
                    <a:cubicBezTo>
                      <a:pt x="4320505" y="3697262"/>
                      <a:pt x="3858162" y="3365774"/>
                      <a:pt x="3666067" y="2911641"/>
                    </a:cubicBezTo>
                    <a:close/>
                  </a:path>
                </a:pathLst>
              </a:custGeom>
              <a:solidFill>
                <a:schemeClr val="accent1">
                  <a:alpha val="4313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5" name="Google Shape;585;p82"/>
              <p:cNvSpPr/>
              <p:nvPr/>
            </p:nvSpPr>
            <p:spPr>
              <a:xfrm>
                <a:off x="8105855" y="2745277"/>
                <a:ext cx="3153850" cy="3153850"/>
              </a:xfrm>
              <a:custGeom>
                <a:rect b="b" l="l" r="r" t="t"/>
                <a:pathLst>
                  <a:path extrusionOk="0" h="2519897" w="2519897">
                    <a:moveTo>
                      <a:pt x="2519898" y="1259949"/>
                    </a:moveTo>
                    <a:cubicBezTo>
                      <a:pt x="2519898" y="1955799"/>
                      <a:pt x="1955799" y="2519898"/>
                      <a:pt x="1259949" y="2519898"/>
                    </a:cubicBezTo>
                    <a:cubicBezTo>
                      <a:pt x="564098" y="2519898"/>
                      <a:pt x="0" y="1955800"/>
                      <a:pt x="0" y="1259949"/>
                    </a:cubicBezTo>
                    <a:cubicBezTo>
                      <a:pt x="0" y="564098"/>
                      <a:pt x="564098" y="0"/>
                      <a:pt x="1259949" y="0"/>
                    </a:cubicBezTo>
                    <a:cubicBezTo>
                      <a:pt x="1955799" y="0"/>
                      <a:pt x="2519898" y="564098"/>
                      <a:pt x="2519898" y="1259949"/>
                    </a:cubicBezTo>
                    <a:close/>
                  </a:path>
                </a:pathLst>
              </a:custGeom>
              <a:solidFill>
                <a:schemeClr val="accent1">
                  <a:alpha val="4313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86" name="Google Shape;586;p82"/>
            <p:cNvSpPr/>
            <p:nvPr/>
          </p:nvSpPr>
          <p:spPr>
            <a:xfrm>
              <a:off x="4955880" y="-84009"/>
              <a:ext cx="3222511" cy="4802314"/>
            </a:xfrm>
            <a:custGeom>
              <a:rect b="b" l="l" r="r" t="t"/>
              <a:pathLst>
                <a:path extrusionOk="0" h="4800649" w="3221394">
                  <a:moveTo>
                    <a:pt x="3221394" y="1130472"/>
                  </a:moveTo>
                  <a:cubicBezTo>
                    <a:pt x="2617408" y="1437471"/>
                    <a:pt x="2088519" y="1910687"/>
                    <a:pt x="1711228" y="2532497"/>
                  </a:cubicBezTo>
                  <a:cubicBezTo>
                    <a:pt x="1333737" y="3154507"/>
                    <a:pt x="1158308" y="3842002"/>
                    <a:pt x="1164716" y="4519684"/>
                  </a:cubicBezTo>
                  <a:lnTo>
                    <a:pt x="16221" y="4800650"/>
                  </a:lnTo>
                  <a:cubicBezTo>
                    <a:pt x="5407" y="4670080"/>
                    <a:pt x="0" y="4537708"/>
                    <a:pt x="0" y="4404334"/>
                  </a:cubicBezTo>
                  <a:cubicBezTo>
                    <a:pt x="0" y="2417347"/>
                    <a:pt x="1216183" y="714731"/>
                    <a:pt x="2944834" y="0"/>
                  </a:cubicBezTo>
                  <a:lnTo>
                    <a:pt x="3221394" y="1130472"/>
                  </a:lnTo>
                  <a:close/>
                </a:path>
              </a:pathLst>
            </a:custGeom>
            <a:solidFill>
              <a:schemeClr val="accent1">
                <a:alpha val="431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82"/>
            <p:cNvSpPr/>
            <p:nvPr/>
          </p:nvSpPr>
          <p:spPr>
            <a:xfrm>
              <a:off x="5492764" y="6147059"/>
              <a:ext cx="5041108" cy="2941348"/>
            </a:xfrm>
            <a:custGeom>
              <a:rect b="b" l="l" r="r" t="t"/>
              <a:pathLst>
                <a:path extrusionOk="0" h="2940329" w="5039361">
                  <a:moveTo>
                    <a:pt x="1101835" y="0"/>
                  </a:moveTo>
                  <a:cubicBezTo>
                    <a:pt x="1460702" y="574748"/>
                    <a:pt x="1978576" y="1059980"/>
                    <a:pt x="2631226" y="1381198"/>
                  </a:cubicBezTo>
                  <a:cubicBezTo>
                    <a:pt x="3284076" y="1702616"/>
                    <a:pt x="3984187" y="1816965"/>
                    <a:pt x="4658666" y="1751080"/>
                  </a:cubicBezTo>
                  <a:lnTo>
                    <a:pt x="5039361" y="2870537"/>
                  </a:lnTo>
                  <a:cubicBezTo>
                    <a:pt x="4910193" y="2892766"/>
                    <a:pt x="4778822" y="2909788"/>
                    <a:pt x="4646049" y="2921603"/>
                  </a:cubicBezTo>
                  <a:cubicBezTo>
                    <a:pt x="2666672" y="3096231"/>
                    <a:pt x="863925" y="2034248"/>
                    <a:pt x="0" y="375088"/>
                  </a:cubicBezTo>
                  <a:lnTo>
                    <a:pt x="1101835" y="200"/>
                  </a:lnTo>
                  <a:close/>
                </a:path>
              </a:pathLst>
            </a:custGeom>
            <a:solidFill>
              <a:schemeClr val="accent1">
                <a:alpha val="431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82"/>
            <p:cNvSpPr/>
            <p:nvPr/>
          </p:nvSpPr>
          <p:spPr>
            <a:xfrm>
              <a:off x="9767810" y="-444003"/>
              <a:ext cx="4509832" cy="3533223"/>
            </a:xfrm>
            <a:custGeom>
              <a:rect b="b" l="l" r="r" t="t"/>
              <a:pathLst>
                <a:path extrusionOk="0" h="3531998" w="4508269">
                  <a:moveTo>
                    <a:pt x="3356771" y="3531998"/>
                  </a:moveTo>
                  <a:cubicBezTo>
                    <a:pt x="3107046" y="2902178"/>
                    <a:pt x="2685096" y="2331636"/>
                    <a:pt x="2100935" y="1898271"/>
                  </a:cubicBezTo>
                  <a:cubicBezTo>
                    <a:pt x="1516574" y="1464707"/>
                    <a:pt x="848305" y="1226196"/>
                    <a:pt x="173025" y="1169723"/>
                  </a:cubicBezTo>
                  <a:lnTo>
                    <a:pt x="0" y="0"/>
                  </a:lnTo>
                  <a:cubicBezTo>
                    <a:pt x="130971" y="1402"/>
                    <a:pt x="263343" y="8211"/>
                    <a:pt x="396116" y="20627"/>
                  </a:cubicBezTo>
                  <a:cubicBezTo>
                    <a:pt x="2374491" y="205067"/>
                    <a:pt x="3956952" y="1573849"/>
                    <a:pt x="4508270" y="3361376"/>
                  </a:cubicBezTo>
                  <a:lnTo>
                    <a:pt x="3356971" y="3531798"/>
                  </a:lnTo>
                  <a:close/>
                </a:path>
              </a:pathLst>
            </a:custGeom>
            <a:solidFill>
              <a:schemeClr val="accent1">
                <a:alpha val="431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89" name="Google Shape;589;p82"/>
          <p:cNvSpPr/>
          <p:nvPr/>
        </p:nvSpPr>
        <p:spPr>
          <a:xfrm>
            <a:off x="396000" y="2189568"/>
            <a:ext cx="3384397" cy="196602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28"/>
              <a:buFont typeface="Arial"/>
              <a:buNone/>
            </a:pPr>
            <a:r>
              <a:t/>
            </a:r>
            <a:endParaRPr b="0" i="0" sz="1828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0" name="Google Shape;590;p82"/>
          <p:cNvSpPr txBox="1"/>
          <p:nvPr/>
        </p:nvSpPr>
        <p:spPr>
          <a:xfrm>
            <a:off x="396000" y="3262037"/>
            <a:ext cx="33843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pl-PL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od 2 tygodni </a:t>
            </a:r>
            <a:br>
              <a:rPr b="1" i="0" lang="pl-PL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0" lang="pl-PL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do miesiąca</a:t>
            </a:r>
            <a:endParaRPr b="1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91" name="Google Shape;591;p82"/>
          <p:cNvSpPr/>
          <p:nvPr/>
        </p:nvSpPr>
        <p:spPr>
          <a:xfrm>
            <a:off x="396000" y="4091281"/>
            <a:ext cx="3384397" cy="6431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28"/>
              <a:buFont typeface="Arial"/>
              <a:buNone/>
            </a:pPr>
            <a:r>
              <a:t/>
            </a:r>
            <a:endParaRPr b="0" i="0" sz="1828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2" name="Google Shape;592;p82"/>
          <p:cNvSpPr/>
          <p:nvPr/>
        </p:nvSpPr>
        <p:spPr>
          <a:xfrm>
            <a:off x="3953092" y="2189568"/>
            <a:ext cx="3384397" cy="19660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28"/>
              <a:buFont typeface="Arial"/>
              <a:buNone/>
            </a:pPr>
            <a:r>
              <a:t/>
            </a:r>
            <a:endParaRPr b="0" i="0" sz="1828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3" name="Google Shape;593;p82"/>
          <p:cNvSpPr txBox="1"/>
          <p:nvPr/>
        </p:nvSpPr>
        <p:spPr>
          <a:xfrm>
            <a:off x="3963398" y="3473475"/>
            <a:ext cx="3384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pl-PL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semestr</a:t>
            </a:r>
            <a:endParaRPr b="1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94" name="Google Shape;594;p82"/>
          <p:cNvSpPr/>
          <p:nvPr/>
        </p:nvSpPr>
        <p:spPr>
          <a:xfrm>
            <a:off x="3953092" y="4091281"/>
            <a:ext cx="3384397" cy="6431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28"/>
              <a:buFont typeface="Arial"/>
              <a:buNone/>
            </a:pPr>
            <a:r>
              <a:t/>
            </a:r>
            <a:endParaRPr b="0" i="0" sz="1828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5" name="Google Shape;595;p82"/>
          <p:cNvSpPr/>
          <p:nvPr/>
        </p:nvSpPr>
        <p:spPr>
          <a:xfrm>
            <a:off x="396000" y="4331682"/>
            <a:ext cx="3384397" cy="19660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28"/>
              <a:buFont typeface="Arial"/>
              <a:buNone/>
            </a:pPr>
            <a:r>
              <a:t/>
            </a:r>
            <a:endParaRPr b="0" i="0" sz="1828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6" name="Google Shape;596;p82"/>
          <p:cNvSpPr txBox="1"/>
          <p:nvPr/>
        </p:nvSpPr>
        <p:spPr>
          <a:xfrm>
            <a:off x="396000" y="5454104"/>
            <a:ext cx="3384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pl-PL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cały rok szkolny</a:t>
            </a:r>
            <a:endParaRPr b="1" i="0" sz="2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97" name="Google Shape;597;p82"/>
          <p:cNvSpPr/>
          <p:nvPr/>
        </p:nvSpPr>
        <p:spPr>
          <a:xfrm>
            <a:off x="396000" y="6233394"/>
            <a:ext cx="3384397" cy="6431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28"/>
              <a:buFont typeface="Arial"/>
              <a:buNone/>
            </a:pPr>
            <a:r>
              <a:t/>
            </a:r>
            <a:endParaRPr b="0" i="0" sz="1828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Google Shape;598;p82"/>
          <p:cNvSpPr/>
          <p:nvPr/>
        </p:nvSpPr>
        <p:spPr>
          <a:xfrm>
            <a:off x="3963398" y="4331682"/>
            <a:ext cx="3384397" cy="196602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28"/>
              <a:buFont typeface="Arial"/>
              <a:buNone/>
            </a:pPr>
            <a:r>
              <a:t/>
            </a:r>
            <a:endParaRPr b="0" i="0" sz="1828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9" name="Google Shape;599;p82"/>
          <p:cNvSpPr txBox="1"/>
          <p:nvPr/>
        </p:nvSpPr>
        <p:spPr>
          <a:xfrm>
            <a:off x="3973704" y="5454104"/>
            <a:ext cx="3384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pl-PL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kilka lat</a:t>
            </a:r>
            <a:endParaRPr b="1" i="0" sz="2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0" name="Google Shape;600;p82"/>
          <p:cNvSpPr/>
          <p:nvPr/>
        </p:nvSpPr>
        <p:spPr>
          <a:xfrm>
            <a:off x="3963398" y="6233394"/>
            <a:ext cx="3384397" cy="643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28"/>
              <a:buFont typeface="Arial"/>
              <a:buNone/>
            </a:pPr>
            <a:r>
              <a:t/>
            </a:r>
            <a:endParaRPr b="0" i="0" sz="1828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1" name="Google Shape;601;p82"/>
          <p:cNvSpPr txBox="1"/>
          <p:nvPr/>
        </p:nvSpPr>
        <p:spPr>
          <a:xfrm>
            <a:off x="396000" y="2332459"/>
            <a:ext cx="3384397" cy="9232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0" lang="pl-PL" sz="5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65%</a:t>
            </a:r>
            <a:endParaRPr b="1" i="0" sz="4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2" name="Google Shape;602;p82"/>
          <p:cNvSpPr txBox="1"/>
          <p:nvPr/>
        </p:nvSpPr>
        <p:spPr>
          <a:xfrm>
            <a:off x="3963398" y="2332459"/>
            <a:ext cx="33843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0" lang="pl-PL" sz="5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13%</a:t>
            </a:r>
            <a:endParaRPr b="1" i="0" sz="4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3" name="Google Shape;603;p82"/>
          <p:cNvSpPr txBox="1"/>
          <p:nvPr/>
        </p:nvSpPr>
        <p:spPr>
          <a:xfrm>
            <a:off x="405370" y="4523211"/>
            <a:ext cx="3384397" cy="9232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0" lang="pl-PL" sz="5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9%</a:t>
            </a:r>
            <a:endParaRPr b="1" i="0" sz="48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4" name="Google Shape;604;p82"/>
          <p:cNvSpPr txBox="1"/>
          <p:nvPr/>
        </p:nvSpPr>
        <p:spPr>
          <a:xfrm>
            <a:off x="3973704" y="4524526"/>
            <a:ext cx="3384397" cy="9232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0" lang="pl-PL" sz="5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13%</a:t>
            </a:r>
            <a:endParaRPr b="1" i="0" sz="48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Google Shape;605;p82"/>
          <p:cNvSpPr txBox="1"/>
          <p:nvPr/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r>
              <a:t/>
            </a:r>
            <a:endParaRPr b="0" i="0" sz="950" u="none" cap="none" strike="noStrik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6" name="Google Shape;606;p82"/>
          <p:cNvSpPr txBox="1"/>
          <p:nvPr/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r>
              <a:t/>
            </a:r>
            <a:endParaRPr b="0" i="0" sz="950" u="none" cap="none" strike="noStrik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7" name="Google Shape;607;p82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rPr i="0" lang="pl-PL" sz="2800" u="none" cap="none" strike="noStrike">
                <a:latin typeface="Montserrat"/>
                <a:ea typeface="Montserrat"/>
                <a:cs typeface="Montserrat"/>
                <a:sym typeface="Montserrat"/>
              </a:rPr>
              <a:t>Czas trwania wiktymizacji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08" name="Google Shape;608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10239" y="2941307"/>
            <a:ext cx="2347950" cy="25127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3" name="Google Shape;613;p83"/>
          <p:cNvGrpSpPr/>
          <p:nvPr/>
        </p:nvGrpSpPr>
        <p:grpSpPr>
          <a:xfrm>
            <a:off x="0" y="0"/>
            <a:ext cx="12192000" cy="6870511"/>
            <a:chOff x="0" y="-1"/>
            <a:chExt cx="12192000" cy="6870511"/>
          </a:xfrm>
        </p:grpSpPr>
        <p:pic>
          <p:nvPicPr>
            <p:cNvPr descr="Obraz zawierający Grafika, clipart, sylwetka&#10;&#10;Opis wygenerowany automatycznie" id="614" name="Google Shape;614;p8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-1"/>
              <a:ext cx="12192000" cy="68705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Obraz zawierający Grafika, clipart, sylwetka&#10;&#10;Opis wygenerowany automatycznie" id="615" name="Google Shape;615;p8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-1"/>
              <a:ext cx="12192000" cy="687051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16" name="Google Shape;616;p83"/>
          <p:cNvSpPr txBox="1"/>
          <p:nvPr/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pl-PL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b="0" i="0" lang="pl-PL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950" u="none" cap="none" strike="noStrik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7" name="Google Shape;617;p83"/>
          <p:cNvSpPr txBox="1"/>
          <p:nvPr/>
        </p:nvSpPr>
        <p:spPr>
          <a:xfrm>
            <a:off x="1161712" y="412490"/>
            <a:ext cx="7799620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l-PL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Spotkanie z pracownikami szkoły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83"/>
          <p:cNvSpPr txBox="1"/>
          <p:nvPr/>
        </p:nvSpPr>
        <p:spPr>
          <a:xfrm>
            <a:off x="7112683" y="2383699"/>
            <a:ext cx="4486275" cy="19531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rPr b="1" i="0" lang="pl-PL" sz="4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Zgłaszanie sytuacji związanych </a:t>
            </a:r>
            <a:br>
              <a:rPr b="1" i="0" lang="pl-PL" sz="4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pl-PL" sz="4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z bullyingiem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9" name="Google Shape;619;p8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28069" y="315825"/>
            <a:ext cx="1673618" cy="461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8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26139" y="1568496"/>
            <a:ext cx="3335383" cy="38490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19"/>
          <p:cNvSpPr/>
          <p:nvPr/>
        </p:nvSpPr>
        <p:spPr>
          <a:xfrm>
            <a:off x="-12256" y="-84010"/>
            <a:ext cx="12192000" cy="6942009"/>
          </a:xfrm>
          <a:prstGeom prst="rect">
            <a:avLst/>
          </a:prstGeom>
          <a:solidFill>
            <a:schemeClr val="dk2"/>
          </a:solidFill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None/>
            </a:pPr>
            <a:r>
              <a:rPr b="0" i="0" lang="pl-PL" sz="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27" name="Google Shape;627;p19"/>
          <p:cNvGrpSpPr/>
          <p:nvPr/>
        </p:nvGrpSpPr>
        <p:grpSpPr>
          <a:xfrm>
            <a:off x="5049099" y="-336501"/>
            <a:ext cx="9321762" cy="9532410"/>
            <a:chOff x="4955880" y="-444003"/>
            <a:chExt cx="9321762" cy="9532410"/>
          </a:xfrm>
        </p:grpSpPr>
        <p:grpSp>
          <p:nvGrpSpPr>
            <p:cNvPr id="628" name="Google Shape;628;p19"/>
            <p:cNvGrpSpPr/>
            <p:nvPr/>
          </p:nvGrpSpPr>
          <p:grpSpPr>
            <a:xfrm>
              <a:off x="6496584" y="1136227"/>
              <a:ext cx="6683392" cy="6375667"/>
              <a:chOff x="6496050" y="1135679"/>
              <a:chExt cx="6681075" cy="6373457"/>
            </a:xfrm>
          </p:grpSpPr>
          <p:sp>
            <p:nvSpPr>
              <p:cNvPr id="629" name="Google Shape;629;p19"/>
              <p:cNvSpPr/>
              <p:nvPr/>
            </p:nvSpPr>
            <p:spPr>
              <a:xfrm>
                <a:off x="7769880" y="1135679"/>
                <a:ext cx="3825389" cy="1518976"/>
              </a:xfrm>
              <a:custGeom>
                <a:rect b="b" l="l" r="r" t="t"/>
                <a:pathLst>
                  <a:path extrusionOk="0" h="1213648" w="3056450">
                    <a:moveTo>
                      <a:pt x="1528226" y="979194"/>
                    </a:moveTo>
                    <a:cubicBezTo>
                      <a:pt x="1830653" y="979194"/>
                      <a:pt x="2113049" y="1065226"/>
                      <a:pt x="2352430" y="1213649"/>
                    </a:cubicBezTo>
                    <a:lnTo>
                      <a:pt x="3056451" y="509627"/>
                    </a:lnTo>
                    <a:cubicBezTo>
                      <a:pt x="2630886" y="189633"/>
                      <a:pt x="2101721" y="0"/>
                      <a:pt x="1528226" y="0"/>
                    </a:cubicBezTo>
                    <a:cubicBezTo>
                      <a:pt x="954730" y="0"/>
                      <a:pt x="425565" y="189633"/>
                      <a:pt x="0" y="509627"/>
                    </a:cubicBezTo>
                    <a:lnTo>
                      <a:pt x="704021" y="1213649"/>
                    </a:lnTo>
                    <a:cubicBezTo>
                      <a:pt x="943566" y="1065226"/>
                      <a:pt x="1225798" y="979194"/>
                      <a:pt x="1528390" y="979194"/>
                    </a:cubicBezTo>
                    <a:close/>
                  </a:path>
                </a:pathLst>
              </a:custGeom>
              <a:solidFill>
                <a:schemeClr val="lt2">
                  <a:alpha val="4313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19"/>
              <p:cNvSpPr/>
              <p:nvPr/>
            </p:nvSpPr>
            <p:spPr>
              <a:xfrm>
                <a:off x="6496050" y="2409507"/>
                <a:ext cx="1518976" cy="3825390"/>
              </a:xfrm>
              <a:custGeom>
                <a:rect b="b" l="l" r="r" t="t"/>
                <a:pathLst>
                  <a:path extrusionOk="0" h="3056451" w="1213648">
                    <a:moveTo>
                      <a:pt x="979194" y="1528226"/>
                    </a:moveTo>
                    <a:cubicBezTo>
                      <a:pt x="979194" y="1225798"/>
                      <a:pt x="1065062" y="943402"/>
                      <a:pt x="1213649" y="703857"/>
                    </a:cubicBezTo>
                    <a:lnTo>
                      <a:pt x="509627" y="0"/>
                    </a:lnTo>
                    <a:cubicBezTo>
                      <a:pt x="189633" y="425565"/>
                      <a:pt x="0" y="954731"/>
                      <a:pt x="0" y="1528226"/>
                    </a:cubicBezTo>
                    <a:cubicBezTo>
                      <a:pt x="0" y="2101721"/>
                      <a:pt x="189633" y="2630886"/>
                      <a:pt x="509627" y="3056451"/>
                    </a:cubicBezTo>
                    <a:lnTo>
                      <a:pt x="1213649" y="2352430"/>
                    </a:lnTo>
                    <a:cubicBezTo>
                      <a:pt x="1065226" y="2112885"/>
                      <a:pt x="979194" y="1830653"/>
                      <a:pt x="979194" y="1528061"/>
                    </a:cubicBezTo>
                    <a:close/>
                  </a:path>
                </a:pathLst>
              </a:custGeom>
              <a:solidFill>
                <a:schemeClr val="lt2">
                  <a:alpha val="4313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1" name="Google Shape;631;p19"/>
              <p:cNvSpPr/>
              <p:nvPr/>
            </p:nvSpPr>
            <p:spPr>
              <a:xfrm>
                <a:off x="7769673" y="2409507"/>
                <a:ext cx="5407452" cy="5099629"/>
              </a:xfrm>
              <a:custGeom>
                <a:rect b="b" l="l" r="r" t="t"/>
                <a:pathLst>
                  <a:path extrusionOk="0" h="4074556" w="4320504">
                    <a:moveTo>
                      <a:pt x="3666231" y="2911477"/>
                    </a:moveTo>
                    <a:cubicBezTo>
                      <a:pt x="3924493" y="2513166"/>
                      <a:pt x="4074557" y="2038346"/>
                      <a:pt x="4074557" y="1528226"/>
                    </a:cubicBezTo>
                    <a:cubicBezTo>
                      <a:pt x="4074557" y="954731"/>
                      <a:pt x="3884924" y="425565"/>
                      <a:pt x="3564929" y="0"/>
                    </a:cubicBezTo>
                    <a:lnTo>
                      <a:pt x="2860908" y="704021"/>
                    </a:lnTo>
                    <a:cubicBezTo>
                      <a:pt x="3009330" y="943566"/>
                      <a:pt x="3095363" y="1225798"/>
                      <a:pt x="3095363" y="1528390"/>
                    </a:cubicBezTo>
                    <a:cubicBezTo>
                      <a:pt x="3095363" y="1830981"/>
                      <a:pt x="3016555" y="2088750"/>
                      <a:pt x="2879625" y="2321563"/>
                    </a:cubicBezTo>
                    <a:cubicBezTo>
                      <a:pt x="2877983" y="2332235"/>
                      <a:pt x="2876177" y="2343400"/>
                      <a:pt x="2874043" y="2355057"/>
                    </a:cubicBezTo>
                    <a:cubicBezTo>
                      <a:pt x="2786697" y="2837758"/>
                      <a:pt x="3000957" y="3146917"/>
                      <a:pt x="3441955" y="3483987"/>
                    </a:cubicBezTo>
                    <a:cubicBezTo>
                      <a:pt x="2879625" y="3622066"/>
                      <a:pt x="2339788" y="3290742"/>
                      <a:pt x="2126020" y="2976986"/>
                    </a:cubicBezTo>
                    <a:cubicBezTo>
                      <a:pt x="1941805" y="3053003"/>
                      <a:pt x="1740023" y="3095363"/>
                      <a:pt x="1528390" y="3095363"/>
                    </a:cubicBezTo>
                    <a:cubicBezTo>
                      <a:pt x="1225963" y="3095363"/>
                      <a:pt x="943566" y="3009330"/>
                      <a:pt x="704021" y="2860908"/>
                    </a:cubicBezTo>
                    <a:lnTo>
                      <a:pt x="0" y="3564929"/>
                    </a:lnTo>
                    <a:cubicBezTo>
                      <a:pt x="425729" y="3884924"/>
                      <a:pt x="954895" y="4074557"/>
                      <a:pt x="1528390" y="4074557"/>
                    </a:cubicBezTo>
                    <a:cubicBezTo>
                      <a:pt x="1874162" y="4074557"/>
                      <a:pt x="2203679" y="4005436"/>
                      <a:pt x="2504300" y="3880656"/>
                    </a:cubicBezTo>
                    <a:cubicBezTo>
                      <a:pt x="3324399" y="4251876"/>
                      <a:pt x="3862102" y="4033347"/>
                      <a:pt x="4320505" y="3697262"/>
                    </a:cubicBezTo>
                    <a:cubicBezTo>
                      <a:pt x="4320505" y="3697262"/>
                      <a:pt x="3858162" y="3365774"/>
                      <a:pt x="3666067" y="2911641"/>
                    </a:cubicBezTo>
                    <a:close/>
                  </a:path>
                </a:pathLst>
              </a:custGeom>
              <a:solidFill>
                <a:schemeClr val="lt2">
                  <a:alpha val="4313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2" name="Google Shape;632;p19"/>
              <p:cNvSpPr/>
              <p:nvPr/>
            </p:nvSpPr>
            <p:spPr>
              <a:xfrm>
                <a:off x="8105855" y="2745277"/>
                <a:ext cx="3153850" cy="3153850"/>
              </a:xfrm>
              <a:custGeom>
                <a:rect b="b" l="l" r="r" t="t"/>
                <a:pathLst>
                  <a:path extrusionOk="0" h="2519897" w="2519897">
                    <a:moveTo>
                      <a:pt x="2519898" y="1259949"/>
                    </a:moveTo>
                    <a:cubicBezTo>
                      <a:pt x="2519898" y="1955799"/>
                      <a:pt x="1955799" y="2519898"/>
                      <a:pt x="1259949" y="2519898"/>
                    </a:cubicBezTo>
                    <a:cubicBezTo>
                      <a:pt x="564098" y="2519898"/>
                      <a:pt x="0" y="1955800"/>
                      <a:pt x="0" y="1259949"/>
                    </a:cubicBezTo>
                    <a:cubicBezTo>
                      <a:pt x="0" y="564098"/>
                      <a:pt x="564098" y="0"/>
                      <a:pt x="1259949" y="0"/>
                    </a:cubicBezTo>
                    <a:cubicBezTo>
                      <a:pt x="1955799" y="0"/>
                      <a:pt x="2519898" y="564098"/>
                      <a:pt x="2519898" y="1259949"/>
                    </a:cubicBezTo>
                    <a:close/>
                  </a:path>
                </a:pathLst>
              </a:custGeom>
              <a:solidFill>
                <a:schemeClr val="lt2">
                  <a:alpha val="4313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33" name="Google Shape;633;p19"/>
            <p:cNvSpPr/>
            <p:nvPr/>
          </p:nvSpPr>
          <p:spPr>
            <a:xfrm>
              <a:off x="4955880" y="-84009"/>
              <a:ext cx="3222511" cy="4802314"/>
            </a:xfrm>
            <a:custGeom>
              <a:rect b="b" l="l" r="r" t="t"/>
              <a:pathLst>
                <a:path extrusionOk="0" h="4800649" w="3221394">
                  <a:moveTo>
                    <a:pt x="3221394" y="1130472"/>
                  </a:moveTo>
                  <a:cubicBezTo>
                    <a:pt x="2617408" y="1437471"/>
                    <a:pt x="2088519" y="1910687"/>
                    <a:pt x="1711228" y="2532497"/>
                  </a:cubicBezTo>
                  <a:cubicBezTo>
                    <a:pt x="1333737" y="3154507"/>
                    <a:pt x="1158308" y="3842002"/>
                    <a:pt x="1164716" y="4519684"/>
                  </a:cubicBezTo>
                  <a:lnTo>
                    <a:pt x="16221" y="4800650"/>
                  </a:lnTo>
                  <a:cubicBezTo>
                    <a:pt x="5407" y="4670080"/>
                    <a:pt x="0" y="4537708"/>
                    <a:pt x="0" y="4404334"/>
                  </a:cubicBezTo>
                  <a:cubicBezTo>
                    <a:pt x="0" y="2417347"/>
                    <a:pt x="1216183" y="714731"/>
                    <a:pt x="2944834" y="0"/>
                  </a:cubicBezTo>
                  <a:lnTo>
                    <a:pt x="3221394" y="1130472"/>
                  </a:lnTo>
                  <a:close/>
                </a:path>
              </a:pathLst>
            </a:custGeom>
            <a:solidFill>
              <a:schemeClr val="lt2">
                <a:alpha val="431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19"/>
            <p:cNvSpPr/>
            <p:nvPr/>
          </p:nvSpPr>
          <p:spPr>
            <a:xfrm>
              <a:off x="5492764" y="6147059"/>
              <a:ext cx="5041108" cy="2941348"/>
            </a:xfrm>
            <a:custGeom>
              <a:rect b="b" l="l" r="r" t="t"/>
              <a:pathLst>
                <a:path extrusionOk="0" h="2940329" w="5039361">
                  <a:moveTo>
                    <a:pt x="1101835" y="0"/>
                  </a:moveTo>
                  <a:cubicBezTo>
                    <a:pt x="1460702" y="574748"/>
                    <a:pt x="1978576" y="1059980"/>
                    <a:pt x="2631226" y="1381198"/>
                  </a:cubicBezTo>
                  <a:cubicBezTo>
                    <a:pt x="3284076" y="1702616"/>
                    <a:pt x="3984187" y="1816965"/>
                    <a:pt x="4658666" y="1751080"/>
                  </a:cubicBezTo>
                  <a:lnTo>
                    <a:pt x="5039361" y="2870537"/>
                  </a:lnTo>
                  <a:cubicBezTo>
                    <a:pt x="4910193" y="2892766"/>
                    <a:pt x="4778822" y="2909788"/>
                    <a:pt x="4646049" y="2921603"/>
                  </a:cubicBezTo>
                  <a:cubicBezTo>
                    <a:pt x="2666672" y="3096231"/>
                    <a:pt x="863925" y="2034248"/>
                    <a:pt x="0" y="375088"/>
                  </a:cubicBezTo>
                  <a:lnTo>
                    <a:pt x="1101835" y="200"/>
                  </a:lnTo>
                  <a:close/>
                </a:path>
              </a:pathLst>
            </a:custGeom>
            <a:solidFill>
              <a:schemeClr val="lt2">
                <a:alpha val="431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19"/>
            <p:cNvSpPr/>
            <p:nvPr/>
          </p:nvSpPr>
          <p:spPr>
            <a:xfrm>
              <a:off x="9767810" y="-444003"/>
              <a:ext cx="4509832" cy="3533223"/>
            </a:xfrm>
            <a:custGeom>
              <a:rect b="b" l="l" r="r" t="t"/>
              <a:pathLst>
                <a:path extrusionOk="0" h="3531998" w="4508269">
                  <a:moveTo>
                    <a:pt x="3356771" y="3531998"/>
                  </a:moveTo>
                  <a:cubicBezTo>
                    <a:pt x="3107046" y="2902178"/>
                    <a:pt x="2685096" y="2331636"/>
                    <a:pt x="2100935" y="1898271"/>
                  </a:cubicBezTo>
                  <a:cubicBezTo>
                    <a:pt x="1516574" y="1464707"/>
                    <a:pt x="848305" y="1226196"/>
                    <a:pt x="173025" y="1169723"/>
                  </a:cubicBezTo>
                  <a:lnTo>
                    <a:pt x="0" y="0"/>
                  </a:lnTo>
                  <a:cubicBezTo>
                    <a:pt x="130971" y="1402"/>
                    <a:pt x="263343" y="8211"/>
                    <a:pt x="396116" y="20627"/>
                  </a:cubicBezTo>
                  <a:cubicBezTo>
                    <a:pt x="2374491" y="205067"/>
                    <a:pt x="3956952" y="1573849"/>
                    <a:pt x="4508270" y="3361376"/>
                  </a:cubicBezTo>
                  <a:lnTo>
                    <a:pt x="3356971" y="3531798"/>
                  </a:lnTo>
                  <a:close/>
                </a:path>
              </a:pathLst>
            </a:custGeom>
            <a:solidFill>
              <a:schemeClr val="lt2">
                <a:alpha val="431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6" name="Google Shape;636;p19"/>
          <p:cNvGrpSpPr/>
          <p:nvPr/>
        </p:nvGrpSpPr>
        <p:grpSpPr>
          <a:xfrm>
            <a:off x="1235866" y="1902804"/>
            <a:ext cx="3772155" cy="3772155"/>
            <a:chOff x="285271" y="950127"/>
            <a:chExt cx="3600400" cy="3600400"/>
          </a:xfrm>
        </p:grpSpPr>
        <p:sp>
          <p:nvSpPr>
            <p:cNvPr id="637" name="Google Shape;637;p19"/>
            <p:cNvSpPr/>
            <p:nvPr/>
          </p:nvSpPr>
          <p:spPr>
            <a:xfrm>
              <a:off x="285271" y="950127"/>
              <a:ext cx="3600400" cy="3600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28"/>
                <a:buFont typeface="Arial"/>
                <a:buNone/>
              </a:pPr>
              <a:r>
                <a:t/>
              </a:r>
              <a:endParaRPr b="0" i="0" sz="1828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8" name="Google Shape;638;p19"/>
            <p:cNvSpPr/>
            <p:nvPr/>
          </p:nvSpPr>
          <p:spPr>
            <a:xfrm>
              <a:off x="486622" y="2962253"/>
              <a:ext cx="3184394" cy="13561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606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600"/>
                <a:buFont typeface="Arial"/>
                <a:buNone/>
              </a:pPr>
              <a:r>
                <a:rPr b="1" i="0" lang="pl-PL" sz="6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80%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b="1" i="0" lang="pl-PL" sz="2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7 – 10 lat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9" name="Google Shape;639;p19"/>
          <p:cNvGrpSpPr/>
          <p:nvPr/>
        </p:nvGrpSpPr>
        <p:grpSpPr>
          <a:xfrm>
            <a:off x="4486329" y="1881816"/>
            <a:ext cx="3859378" cy="3774957"/>
            <a:chOff x="1035100" y="385019"/>
            <a:chExt cx="3680916" cy="3600400"/>
          </a:xfrm>
        </p:grpSpPr>
        <p:sp>
          <p:nvSpPr>
            <p:cNvPr id="640" name="Google Shape;640;p19"/>
            <p:cNvSpPr/>
            <p:nvPr/>
          </p:nvSpPr>
          <p:spPr>
            <a:xfrm>
              <a:off x="1035100" y="385019"/>
              <a:ext cx="3600400" cy="36004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28"/>
                <a:buFont typeface="Arial"/>
                <a:buNone/>
              </a:pPr>
              <a:r>
                <a:t/>
              </a:r>
              <a:endParaRPr b="0" i="0" sz="1828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1" name="Google Shape;641;p19"/>
            <p:cNvSpPr/>
            <p:nvPr/>
          </p:nvSpPr>
          <p:spPr>
            <a:xfrm>
              <a:off x="1035100" y="2306680"/>
              <a:ext cx="3680916" cy="14676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600"/>
                <a:buFont typeface="Arial"/>
                <a:buNone/>
              </a:pPr>
              <a:r>
                <a:rPr b="1" i="0" lang="pl-PL" sz="6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22%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b="1" i="0" lang="pl-PL" sz="2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14-18 lat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42" name="Google Shape;642;p19"/>
          <p:cNvSpPr txBox="1"/>
          <p:nvPr/>
        </p:nvSpPr>
        <p:spPr>
          <a:xfrm>
            <a:off x="429611" y="355779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950" u="none" cap="none" strike="noStrik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3" name="Google Shape;643;p19"/>
          <p:cNvSpPr txBox="1"/>
          <p:nvPr/>
        </p:nvSpPr>
        <p:spPr>
          <a:xfrm>
            <a:off x="1128759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r>
              <a:t/>
            </a:r>
            <a:endParaRPr b="0" i="0" sz="950" u="none" cap="none" strike="noStrik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44" name="Google Shape;644;p19"/>
          <p:cNvGrpSpPr/>
          <p:nvPr/>
        </p:nvGrpSpPr>
        <p:grpSpPr>
          <a:xfrm>
            <a:off x="7884226" y="1833697"/>
            <a:ext cx="3772800" cy="3772800"/>
            <a:chOff x="988478" y="743476"/>
            <a:chExt cx="3772800" cy="3772800"/>
          </a:xfrm>
        </p:grpSpPr>
        <p:sp>
          <p:nvSpPr>
            <p:cNvPr id="645" name="Google Shape;645;p19"/>
            <p:cNvSpPr/>
            <p:nvPr/>
          </p:nvSpPr>
          <p:spPr>
            <a:xfrm>
              <a:off x="988478" y="743476"/>
              <a:ext cx="3772800" cy="37728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28"/>
                <a:buFont typeface="Arial"/>
                <a:buNone/>
              </a:pPr>
              <a:r>
                <a:t/>
              </a:r>
              <a:endParaRPr b="0" i="0" sz="1828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6" name="Google Shape;646;p19"/>
            <p:cNvSpPr/>
            <p:nvPr/>
          </p:nvSpPr>
          <p:spPr>
            <a:xfrm>
              <a:off x="1048725" y="2806962"/>
              <a:ext cx="3680916" cy="15388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600"/>
                <a:buFont typeface="Arial"/>
                <a:buNone/>
              </a:pPr>
              <a:r>
                <a:rPr b="1" i="0" lang="pl-PL" sz="6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55,4%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b="1" i="0" lang="pl-PL" sz="2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11- 13 lat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47" name="Google Shape;647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28069" y="315825"/>
            <a:ext cx="1673618" cy="461584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Google Shape;648;p19"/>
          <p:cNvSpPr txBox="1"/>
          <p:nvPr/>
        </p:nvSpPr>
        <p:spPr>
          <a:xfrm>
            <a:off x="549879" y="865943"/>
            <a:ext cx="2333304" cy="6334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rPr b="1" i="0" lang="pl-PL" sz="36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Zgłaszanie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9" name="Google Shape;649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14663" y="2133445"/>
            <a:ext cx="1234030" cy="1891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" name="Google Shape;650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648152" y="853948"/>
            <a:ext cx="1479479" cy="3206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" name="Google Shape;651;p19"/>
          <p:cNvPicPr preferRelativeResize="0"/>
          <p:nvPr/>
        </p:nvPicPr>
        <p:blipFill rotWithShape="1">
          <a:blip r:embed="rId6">
            <a:alphaModFix/>
          </a:blip>
          <a:srcRect b="7878" l="0" r="0" t="0"/>
          <a:stretch/>
        </p:blipFill>
        <p:spPr>
          <a:xfrm>
            <a:off x="8906585" y="1888559"/>
            <a:ext cx="1661946" cy="2088752"/>
          </a:xfrm>
          <a:prstGeom prst="rect">
            <a:avLst/>
          </a:prstGeom>
          <a:noFill/>
          <a:ln>
            <a:noFill/>
          </a:ln>
        </p:spPr>
      </p:pic>
      <p:sp>
        <p:nvSpPr>
          <p:cNvPr id="652" name="Google Shape;652;p19"/>
          <p:cNvSpPr txBox="1"/>
          <p:nvPr/>
        </p:nvSpPr>
        <p:spPr>
          <a:xfrm>
            <a:off x="6335642" y="5726778"/>
            <a:ext cx="716715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pl-PL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(34% rodzicom; 20,6% nauczycielom; 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pl-PL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12,7% innym dorosłym w szkole)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20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rPr lang="pl-PL" sz="2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Monitorowanie bullyingu (Hełka, Wójcik, 2021)</a:t>
            </a:r>
            <a:r>
              <a:rPr lang="pl-PL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8" name="Google Shape;658;p20"/>
          <p:cNvSpPr txBox="1"/>
          <p:nvPr>
            <p:ph idx="1" type="subTitle"/>
          </p:nvPr>
        </p:nvSpPr>
        <p:spPr>
          <a:xfrm>
            <a:off x="0" y="2317750"/>
            <a:ext cx="5975350" cy="3460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5250" marR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l-PL" sz="1200" u="none" cap="none" strike="noStrik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b="1" i="0" sz="12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59" name="Google Shape;659;p20"/>
          <p:cNvPicPr preferRelativeResize="0"/>
          <p:nvPr/>
        </p:nvPicPr>
        <p:blipFill rotWithShape="1">
          <a:blip r:embed="rId3">
            <a:alphaModFix/>
          </a:blip>
          <a:srcRect b="0" l="88190" r="0" t="77367"/>
          <a:stretch/>
        </p:blipFill>
        <p:spPr>
          <a:xfrm>
            <a:off x="7455245" y="2317783"/>
            <a:ext cx="764663" cy="3682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p20"/>
          <p:cNvPicPr preferRelativeResize="0"/>
          <p:nvPr/>
        </p:nvPicPr>
        <p:blipFill rotWithShape="1">
          <a:blip r:embed="rId4">
            <a:alphaModFix/>
          </a:blip>
          <a:srcRect b="5809" l="0" r="22561" t="0"/>
          <a:stretch/>
        </p:blipFill>
        <p:spPr>
          <a:xfrm>
            <a:off x="351958" y="1763293"/>
            <a:ext cx="7256387" cy="479194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61" name="Google Shape;661;p20"/>
          <p:cNvGrpSpPr/>
          <p:nvPr/>
        </p:nvGrpSpPr>
        <p:grpSpPr>
          <a:xfrm>
            <a:off x="4955880" y="-444003"/>
            <a:ext cx="9321762" cy="9532410"/>
            <a:chOff x="4955880" y="-444003"/>
            <a:chExt cx="9321762" cy="9532410"/>
          </a:xfrm>
        </p:grpSpPr>
        <p:grpSp>
          <p:nvGrpSpPr>
            <p:cNvPr id="662" name="Google Shape;662;p20"/>
            <p:cNvGrpSpPr/>
            <p:nvPr/>
          </p:nvGrpSpPr>
          <p:grpSpPr>
            <a:xfrm>
              <a:off x="6496584" y="1136227"/>
              <a:ext cx="6683392" cy="6375667"/>
              <a:chOff x="6496050" y="1135679"/>
              <a:chExt cx="6681075" cy="6373457"/>
            </a:xfrm>
          </p:grpSpPr>
          <p:sp>
            <p:nvSpPr>
              <p:cNvPr id="663" name="Google Shape;663;p20"/>
              <p:cNvSpPr/>
              <p:nvPr/>
            </p:nvSpPr>
            <p:spPr>
              <a:xfrm>
                <a:off x="7769880" y="1135679"/>
                <a:ext cx="3825389" cy="1518976"/>
              </a:xfrm>
              <a:custGeom>
                <a:rect b="b" l="l" r="r" t="t"/>
                <a:pathLst>
                  <a:path extrusionOk="0" h="1213648" w="3056450">
                    <a:moveTo>
                      <a:pt x="1528226" y="979194"/>
                    </a:moveTo>
                    <a:cubicBezTo>
                      <a:pt x="1830653" y="979194"/>
                      <a:pt x="2113049" y="1065226"/>
                      <a:pt x="2352430" y="1213649"/>
                    </a:cubicBezTo>
                    <a:lnTo>
                      <a:pt x="3056451" y="509627"/>
                    </a:lnTo>
                    <a:cubicBezTo>
                      <a:pt x="2630886" y="189633"/>
                      <a:pt x="2101721" y="0"/>
                      <a:pt x="1528226" y="0"/>
                    </a:cubicBezTo>
                    <a:cubicBezTo>
                      <a:pt x="954730" y="0"/>
                      <a:pt x="425565" y="189633"/>
                      <a:pt x="0" y="509627"/>
                    </a:cubicBezTo>
                    <a:lnTo>
                      <a:pt x="704021" y="1213649"/>
                    </a:lnTo>
                    <a:cubicBezTo>
                      <a:pt x="943566" y="1065226"/>
                      <a:pt x="1225798" y="979194"/>
                      <a:pt x="1528390" y="979194"/>
                    </a:cubicBezTo>
                    <a:close/>
                  </a:path>
                </a:pathLst>
              </a:custGeom>
              <a:solidFill>
                <a:schemeClr val="accent1">
                  <a:alpha val="4313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4" name="Google Shape;664;p20"/>
              <p:cNvSpPr/>
              <p:nvPr/>
            </p:nvSpPr>
            <p:spPr>
              <a:xfrm>
                <a:off x="6496050" y="2409507"/>
                <a:ext cx="1518976" cy="3825390"/>
              </a:xfrm>
              <a:custGeom>
                <a:rect b="b" l="l" r="r" t="t"/>
                <a:pathLst>
                  <a:path extrusionOk="0" h="3056451" w="1213648">
                    <a:moveTo>
                      <a:pt x="979194" y="1528226"/>
                    </a:moveTo>
                    <a:cubicBezTo>
                      <a:pt x="979194" y="1225798"/>
                      <a:pt x="1065062" y="943402"/>
                      <a:pt x="1213649" y="703857"/>
                    </a:cubicBezTo>
                    <a:lnTo>
                      <a:pt x="509627" y="0"/>
                    </a:lnTo>
                    <a:cubicBezTo>
                      <a:pt x="189633" y="425565"/>
                      <a:pt x="0" y="954731"/>
                      <a:pt x="0" y="1528226"/>
                    </a:cubicBezTo>
                    <a:cubicBezTo>
                      <a:pt x="0" y="2101721"/>
                      <a:pt x="189633" y="2630886"/>
                      <a:pt x="509627" y="3056451"/>
                    </a:cubicBezTo>
                    <a:lnTo>
                      <a:pt x="1213649" y="2352430"/>
                    </a:lnTo>
                    <a:cubicBezTo>
                      <a:pt x="1065226" y="2112885"/>
                      <a:pt x="979194" y="1830653"/>
                      <a:pt x="979194" y="1528061"/>
                    </a:cubicBezTo>
                    <a:close/>
                  </a:path>
                </a:pathLst>
              </a:custGeom>
              <a:solidFill>
                <a:schemeClr val="accent1">
                  <a:alpha val="4313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5" name="Google Shape;665;p20"/>
              <p:cNvSpPr/>
              <p:nvPr/>
            </p:nvSpPr>
            <p:spPr>
              <a:xfrm>
                <a:off x="7769673" y="2409507"/>
                <a:ext cx="5407452" cy="5099629"/>
              </a:xfrm>
              <a:custGeom>
                <a:rect b="b" l="l" r="r" t="t"/>
                <a:pathLst>
                  <a:path extrusionOk="0" h="4074556" w="4320504">
                    <a:moveTo>
                      <a:pt x="3666231" y="2911477"/>
                    </a:moveTo>
                    <a:cubicBezTo>
                      <a:pt x="3924493" y="2513166"/>
                      <a:pt x="4074557" y="2038346"/>
                      <a:pt x="4074557" y="1528226"/>
                    </a:cubicBezTo>
                    <a:cubicBezTo>
                      <a:pt x="4074557" y="954731"/>
                      <a:pt x="3884924" y="425565"/>
                      <a:pt x="3564929" y="0"/>
                    </a:cubicBezTo>
                    <a:lnTo>
                      <a:pt x="2860908" y="704021"/>
                    </a:lnTo>
                    <a:cubicBezTo>
                      <a:pt x="3009330" y="943566"/>
                      <a:pt x="3095363" y="1225798"/>
                      <a:pt x="3095363" y="1528390"/>
                    </a:cubicBezTo>
                    <a:cubicBezTo>
                      <a:pt x="3095363" y="1830981"/>
                      <a:pt x="3016555" y="2088750"/>
                      <a:pt x="2879625" y="2321563"/>
                    </a:cubicBezTo>
                    <a:cubicBezTo>
                      <a:pt x="2877983" y="2332235"/>
                      <a:pt x="2876177" y="2343400"/>
                      <a:pt x="2874043" y="2355057"/>
                    </a:cubicBezTo>
                    <a:cubicBezTo>
                      <a:pt x="2786697" y="2837758"/>
                      <a:pt x="3000957" y="3146917"/>
                      <a:pt x="3441955" y="3483987"/>
                    </a:cubicBezTo>
                    <a:cubicBezTo>
                      <a:pt x="2879625" y="3622066"/>
                      <a:pt x="2339788" y="3290742"/>
                      <a:pt x="2126020" y="2976986"/>
                    </a:cubicBezTo>
                    <a:cubicBezTo>
                      <a:pt x="1941805" y="3053003"/>
                      <a:pt x="1740023" y="3095363"/>
                      <a:pt x="1528390" y="3095363"/>
                    </a:cubicBezTo>
                    <a:cubicBezTo>
                      <a:pt x="1225963" y="3095363"/>
                      <a:pt x="943566" y="3009330"/>
                      <a:pt x="704021" y="2860908"/>
                    </a:cubicBezTo>
                    <a:lnTo>
                      <a:pt x="0" y="3564929"/>
                    </a:lnTo>
                    <a:cubicBezTo>
                      <a:pt x="425729" y="3884924"/>
                      <a:pt x="954895" y="4074557"/>
                      <a:pt x="1528390" y="4074557"/>
                    </a:cubicBezTo>
                    <a:cubicBezTo>
                      <a:pt x="1874162" y="4074557"/>
                      <a:pt x="2203679" y="4005436"/>
                      <a:pt x="2504300" y="3880656"/>
                    </a:cubicBezTo>
                    <a:cubicBezTo>
                      <a:pt x="3324399" y="4251876"/>
                      <a:pt x="3862102" y="4033347"/>
                      <a:pt x="4320505" y="3697262"/>
                    </a:cubicBezTo>
                    <a:cubicBezTo>
                      <a:pt x="4320505" y="3697262"/>
                      <a:pt x="3858162" y="3365774"/>
                      <a:pt x="3666067" y="2911641"/>
                    </a:cubicBezTo>
                    <a:close/>
                  </a:path>
                </a:pathLst>
              </a:custGeom>
              <a:solidFill>
                <a:schemeClr val="accent1">
                  <a:alpha val="4313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6" name="Google Shape;666;p20"/>
              <p:cNvSpPr/>
              <p:nvPr/>
            </p:nvSpPr>
            <p:spPr>
              <a:xfrm>
                <a:off x="8105855" y="2745277"/>
                <a:ext cx="3153850" cy="3153850"/>
              </a:xfrm>
              <a:custGeom>
                <a:rect b="b" l="l" r="r" t="t"/>
                <a:pathLst>
                  <a:path extrusionOk="0" h="2519897" w="2519897">
                    <a:moveTo>
                      <a:pt x="2519898" y="1259949"/>
                    </a:moveTo>
                    <a:cubicBezTo>
                      <a:pt x="2519898" y="1955799"/>
                      <a:pt x="1955799" y="2519898"/>
                      <a:pt x="1259949" y="2519898"/>
                    </a:cubicBezTo>
                    <a:cubicBezTo>
                      <a:pt x="564098" y="2519898"/>
                      <a:pt x="0" y="1955800"/>
                      <a:pt x="0" y="1259949"/>
                    </a:cubicBezTo>
                    <a:cubicBezTo>
                      <a:pt x="0" y="564098"/>
                      <a:pt x="564098" y="0"/>
                      <a:pt x="1259949" y="0"/>
                    </a:cubicBezTo>
                    <a:cubicBezTo>
                      <a:pt x="1955799" y="0"/>
                      <a:pt x="2519898" y="564098"/>
                      <a:pt x="2519898" y="1259949"/>
                    </a:cubicBezTo>
                    <a:close/>
                  </a:path>
                </a:pathLst>
              </a:custGeom>
              <a:solidFill>
                <a:schemeClr val="accent1">
                  <a:alpha val="4313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67" name="Google Shape;667;p20"/>
            <p:cNvSpPr/>
            <p:nvPr/>
          </p:nvSpPr>
          <p:spPr>
            <a:xfrm>
              <a:off x="4955880" y="-84009"/>
              <a:ext cx="3222511" cy="4802314"/>
            </a:xfrm>
            <a:custGeom>
              <a:rect b="b" l="l" r="r" t="t"/>
              <a:pathLst>
                <a:path extrusionOk="0" h="4800649" w="3221394">
                  <a:moveTo>
                    <a:pt x="3221394" y="1130472"/>
                  </a:moveTo>
                  <a:cubicBezTo>
                    <a:pt x="2617408" y="1437471"/>
                    <a:pt x="2088519" y="1910687"/>
                    <a:pt x="1711228" y="2532497"/>
                  </a:cubicBezTo>
                  <a:cubicBezTo>
                    <a:pt x="1333737" y="3154507"/>
                    <a:pt x="1158308" y="3842002"/>
                    <a:pt x="1164716" y="4519684"/>
                  </a:cubicBezTo>
                  <a:lnTo>
                    <a:pt x="16221" y="4800650"/>
                  </a:lnTo>
                  <a:cubicBezTo>
                    <a:pt x="5407" y="4670080"/>
                    <a:pt x="0" y="4537708"/>
                    <a:pt x="0" y="4404334"/>
                  </a:cubicBezTo>
                  <a:cubicBezTo>
                    <a:pt x="0" y="2417347"/>
                    <a:pt x="1216183" y="714731"/>
                    <a:pt x="2944834" y="0"/>
                  </a:cubicBezTo>
                  <a:lnTo>
                    <a:pt x="3221394" y="1130472"/>
                  </a:lnTo>
                  <a:close/>
                </a:path>
              </a:pathLst>
            </a:custGeom>
            <a:solidFill>
              <a:schemeClr val="accent1">
                <a:alpha val="431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20"/>
            <p:cNvSpPr/>
            <p:nvPr/>
          </p:nvSpPr>
          <p:spPr>
            <a:xfrm>
              <a:off x="5492764" y="6147059"/>
              <a:ext cx="5041108" cy="2941348"/>
            </a:xfrm>
            <a:custGeom>
              <a:rect b="b" l="l" r="r" t="t"/>
              <a:pathLst>
                <a:path extrusionOk="0" h="2940329" w="5039361">
                  <a:moveTo>
                    <a:pt x="1101835" y="0"/>
                  </a:moveTo>
                  <a:cubicBezTo>
                    <a:pt x="1460702" y="574748"/>
                    <a:pt x="1978576" y="1059980"/>
                    <a:pt x="2631226" y="1381198"/>
                  </a:cubicBezTo>
                  <a:cubicBezTo>
                    <a:pt x="3284076" y="1702616"/>
                    <a:pt x="3984187" y="1816965"/>
                    <a:pt x="4658666" y="1751080"/>
                  </a:cubicBezTo>
                  <a:lnTo>
                    <a:pt x="5039361" y="2870537"/>
                  </a:lnTo>
                  <a:cubicBezTo>
                    <a:pt x="4910193" y="2892766"/>
                    <a:pt x="4778822" y="2909788"/>
                    <a:pt x="4646049" y="2921603"/>
                  </a:cubicBezTo>
                  <a:cubicBezTo>
                    <a:pt x="2666672" y="3096231"/>
                    <a:pt x="863925" y="2034248"/>
                    <a:pt x="0" y="375088"/>
                  </a:cubicBezTo>
                  <a:lnTo>
                    <a:pt x="1101835" y="200"/>
                  </a:lnTo>
                  <a:close/>
                </a:path>
              </a:pathLst>
            </a:custGeom>
            <a:solidFill>
              <a:schemeClr val="accent1">
                <a:alpha val="431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20"/>
            <p:cNvSpPr/>
            <p:nvPr/>
          </p:nvSpPr>
          <p:spPr>
            <a:xfrm>
              <a:off x="9767810" y="-444003"/>
              <a:ext cx="4509832" cy="3533223"/>
            </a:xfrm>
            <a:custGeom>
              <a:rect b="b" l="l" r="r" t="t"/>
              <a:pathLst>
                <a:path extrusionOk="0" h="3531998" w="4508269">
                  <a:moveTo>
                    <a:pt x="3356771" y="3531998"/>
                  </a:moveTo>
                  <a:cubicBezTo>
                    <a:pt x="3107046" y="2902178"/>
                    <a:pt x="2685096" y="2331636"/>
                    <a:pt x="2100935" y="1898271"/>
                  </a:cubicBezTo>
                  <a:cubicBezTo>
                    <a:pt x="1516574" y="1464707"/>
                    <a:pt x="848305" y="1226196"/>
                    <a:pt x="173025" y="1169723"/>
                  </a:cubicBezTo>
                  <a:lnTo>
                    <a:pt x="0" y="0"/>
                  </a:lnTo>
                  <a:cubicBezTo>
                    <a:pt x="130971" y="1402"/>
                    <a:pt x="263343" y="8211"/>
                    <a:pt x="396116" y="20627"/>
                  </a:cubicBezTo>
                  <a:cubicBezTo>
                    <a:pt x="2374491" y="205067"/>
                    <a:pt x="3956952" y="1573849"/>
                    <a:pt x="4508270" y="3361376"/>
                  </a:cubicBezTo>
                  <a:lnTo>
                    <a:pt x="3356971" y="3531798"/>
                  </a:lnTo>
                  <a:close/>
                </a:path>
              </a:pathLst>
            </a:custGeom>
            <a:solidFill>
              <a:schemeClr val="accent1">
                <a:alpha val="431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70" name="Google Shape;670;p20"/>
          <p:cNvSpPr txBox="1"/>
          <p:nvPr/>
        </p:nvSpPr>
        <p:spPr>
          <a:xfrm>
            <a:off x="7960299" y="5377875"/>
            <a:ext cx="3319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0" lang="pl-PL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Odsetek uczniów, którzy zgłosili przemoc, której doświadczyli</a:t>
            </a:r>
            <a:endParaRPr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1" name="Google Shape;671;p20"/>
          <p:cNvSpPr/>
          <p:nvPr/>
        </p:nvSpPr>
        <p:spPr>
          <a:xfrm>
            <a:off x="7539105" y="5426829"/>
            <a:ext cx="421198" cy="4211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2" name="Google Shape;672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43387" y="2204214"/>
            <a:ext cx="2737110" cy="2990094"/>
          </a:xfrm>
          <a:prstGeom prst="rect">
            <a:avLst/>
          </a:prstGeom>
          <a:noFill/>
          <a:ln>
            <a:noFill/>
          </a:ln>
        </p:spPr>
      </p:pic>
      <p:sp>
        <p:nvSpPr>
          <p:cNvPr id="673" name="Google Shape;673;p20"/>
          <p:cNvSpPr/>
          <p:nvPr/>
        </p:nvSpPr>
        <p:spPr>
          <a:xfrm>
            <a:off x="1845728" y="4446986"/>
            <a:ext cx="383437" cy="9831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4" name="Google Shape;674;p20"/>
          <p:cNvSpPr/>
          <p:nvPr/>
        </p:nvSpPr>
        <p:spPr>
          <a:xfrm>
            <a:off x="2820810" y="4718305"/>
            <a:ext cx="383437" cy="7205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5" name="Google Shape;675;p20"/>
          <p:cNvSpPr/>
          <p:nvPr/>
        </p:nvSpPr>
        <p:spPr>
          <a:xfrm>
            <a:off x="3807238" y="4572001"/>
            <a:ext cx="383437" cy="8668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6" name="Google Shape;676;p20"/>
          <p:cNvSpPr/>
          <p:nvPr/>
        </p:nvSpPr>
        <p:spPr>
          <a:xfrm>
            <a:off x="4782486" y="4427621"/>
            <a:ext cx="383437" cy="101124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7" name="Google Shape;677;p20"/>
          <p:cNvSpPr/>
          <p:nvPr/>
        </p:nvSpPr>
        <p:spPr>
          <a:xfrm>
            <a:off x="5748859" y="4718305"/>
            <a:ext cx="399885" cy="7205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8" name="Google Shape;678;p20"/>
          <p:cNvSpPr/>
          <p:nvPr/>
        </p:nvSpPr>
        <p:spPr>
          <a:xfrm>
            <a:off x="6722087" y="4455695"/>
            <a:ext cx="399885" cy="9831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84"/>
          <p:cNvSpPr txBox="1"/>
          <p:nvPr>
            <p:ph idx="1" type="body"/>
          </p:nvPr>
        </p:nvSpPr>
        <p:spPr>
          <a:xfrm>
            <a:off x="1295806" y="1563190"/>
            <a:ext cx="6470469" cy="48820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l-PL">
                <a:latin typeface="Montserrat"/>
                <a:ea typeface="Montserrat"/>
                <a:cs typeface="Montserrat"/>
                <a:sym typeface="Montserrat"/>
              </a:rPr>
              <a:t>Dwuznaczny/nieoczywisty charakter zachowań rówieśników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SzPts val="1800"/>
              <a:buNone/>
            </a:pPr>
            <a:r>
              <a:rPr lang="pl-PL">
                <a:latin typeface="Montserrat"/>
                <a:ea typeface="Montserrat"/>
                <a:cs typeface="Montserrat"/>
                <a:sym typeface="Montserrat"/>
              </a:rPr>
              <a:t>Poczucie bezradności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SzPts val="1800"/>
              <a:buNone/>
            </a:pPr>
            <a:r>
              <a:rPr lang="pl-PL">
                <a:latin typeface="Montserrat"/>
                <a:ea typeface="Montserrat"/>
                <a:cs typeface="Montserrat"/>
                <a:sym typeface="Montserrat"/>
              </a:rPr>
              <a:t>Brak wiary w sprawczość nauczycieli (narastające)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SzPts val="1800"/>
              <a:buNone/>
            </a:pPr>
            <a:r>
              <a:rPr lang="pl-PL">
                <a:latin typeface="Montserrat"/>
                <a:ea typeface="Montserrat"/>
                <a:cs typeface="Montserrat"/>
                <a:sym typeface="Montserrat"/>
              </a:rPr>
              <a:t>Obawa przed potraktowaniem sprawy jako niepoważnej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SzPts val="1800"/>
              <a:buNone/>
            </a:pPr>
            <a:r>
              <a:rPr lang="pl-PL">
                <a:latin typeface="Montserrat"/>
                <a:ea typeface="Montserrat"/>
                <a:cs typeface="Montserrat"/>
                <a:sym typeface="Montserrat"/>
              </a:rPr>
              <a:t>Wstyd 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SzPts val="1800"/>
              <a:buNone/>
            </a:pPr>
            <a:r>
              <a:rPr lang="pl-PL">
                <a:latin typeface="Montserrat"/>
                <a:ea typeface="Montserrat"/>
                <a:cs typeface="Montserrat"/>
                <a:sym typeface="Montserrat"/>
              </a:rPr>
              <a:t>Brak jasnej procedury zgłaszania (nie wiem jak, komu i kiedy)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SzPts val="1800"/>
              <a:buNone/>
            </a:pPr>
            <a:r>
              <a:rPr lang="pl-PL">
                <a:latin typeface="Montserrat"/>
                <a:ea typeface="Montserrat"/>
                <a:cs typeface="Montserrat"/>
                <a:sym typeface="Montserrat"/>
              </a:rPr>
              <a:t>Obawa przed utratą stabilnej pozycji w klasie (popularność agresora; konfident)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2400"/>
              </a:spcAft>
              <a:buSzPts val="1800"/>
              <a:buNone/>
            </a:pPr>
            <a:r>
              <a:rPr lang="pl-PL">
                <a:latin typeface="Montserrat"/>
                <a:ea typeface="Montserrat"/>
                <a:cs typeface="Montserrat"/>
                <a:sym typeface="Montserrat"/>
              </a:rPr>
              <a:t>Atrakcyjność stabilnej hierarchii klasowej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85" name="Google Shape;685;p84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pl-PL"/>
              <a:t>Dlaczego uczniowie nie zgłaszają bullyingu? </a:t>
            </a:r>
            <a:endParaRPr/>
          </a:p>
        </p:txBody>
      </p:sp>
      <p:sp>
        <p:nvSpPr>
          <p:cNvPr id="686" name="Google Shape;686;p84"/>
          <p:cNvSpPr txBox="1"/>
          <p:nvPr/>
        </p:nvSpPr>
        <p:spPr>
          <a:xfrm>
            <a:off x="1232992" y="396875"/>
            <a:ext cx="8497862" cy="6334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libri"/>
              <a:buNone/>
            </a:pPr>
            <a:r>
              <a:t/>
            </a:r>
            <a:endParaRPr b="1" i="0" sz="32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7" name="Google Shape;687;p84"/>
          <p:cNvSpPr txBox="1"/>
          <p:nvPr/>
        </p:nvSpPr>
        <p:spPr>
          <a:xfrm>
            <a:off x="1403113" y="242888"/>
            <a:ext cx="10959008" cy="6334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libri"/>
              <a:buNone/>
            </a:pPr>
            <a:r>
              <a:t/>
            </a:r>
            <a:endParaRPr b="1" i="0" sz="28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88" name="Google Shape;688;p84"/>
          <p:cNvGrpSpPr/>
          <p:nvPr/>
        </p:nvGrpSpPr>
        <p:grpSpPr>
          <a:xfrm>
            <a:off x="4955880" y="-444003"/>
            <a:ext cx="9321762" cy="9532410"/>
            <a:chOff x="4955880" y="-444003"/>
            <a:chExt cx="9321762" cy="9532410"/>
          </a:xfrm>
        </p:grpSpPr>
        <p:grpSp>
          <p:nvGrpSpPr>
            <p:cNvPr id="689" name="Google Shape;689;p84"/>
            <p:cNvGrpSpPr/>
            <p:nvPr/>
          </p:nvGrpSpPr>
          <p:grpSpPr>
            <a:xfrm>
              <a:off x="6496584" y="1136227"/>
              <a:ext cx="6683392" cy="6375667"/>
              <a:chOff x="6496050" y="1135679"/>
              <a:chExt cx="6681075" cy="6373457"/>
            </a:xfrm>
          </p:grpSpPr>
          <p:sp>
            <p:nvSpPr>
              <p:cNvPr id="690" name="Google Shape;690;p84"/>
              <p:cNvSpPr/>
              <p:nvPr/>
            </p:nvSpPr>
            <p:spPr>
              <a:xfrm>
                <a:off x="7769880" y="1135679"/>
                <a:ext cx="3825389" cy="1518976"/>
              </a:xfrm>
              <a:custGeom>
                <a:rect b="b" l="l" r="r" t="t"/>
                <a:pathLst>
                  <a:path extrusionOk="0" h="1213648" w="3056450">
                    <a:moveTo>
                      <a:pt x="1528226" y="979194"/>
                    </a:moveTo>
                    <a:cubicBezTo>
                      <a:pt x="1830653" y="979194"/>
                      <a:pt x="2113049" y="1065226"/>
                      <a:pt x="2352430" y="1213649"/>
                    </a:cubicBezTo>
                    <a:lnTo>
                      <a:pt x="3056451" y="509627"/>
                    </a:lnTo>
                    <a:cubicBezTo>
                      <a:pt x="2630886" y="189633"/>
                      <a:pt x="2101721" y="0"/>
                      <a:pt x="1528226" y="0"/>
                    </a:cubicBezTo>
                    <a:cubicBezTo>
                      <a:pt x="954730" y="0"/>
                      <a:pt x="425565" y="189633"/>
                      <a:pt x="0" y="509627"/>
                    </a:cubicBezTo>
                    <a:lnTo>
                      <a:pt x="704021" y="1213649"/>
                    </a:lnTo>
                    <a:cubicBezTo>
                      <a:pt x="943566" y="1065226"/>
                      <a:pt x="1225798" y="979194"/>
                      <a:pt x="1528390" y="979194"/>
                    </a:cubicBezTo>
                    <a:close/>
                  </a:path>
                </a:pathLst>
              </a:custGeom>
              <a:solidFill>
                <a:schemeClr val="accent1">
                  <a:alpha val="4313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1" name="Google Shape;691;p84"/>
              <p:cNvSpPr/>
              <p:nvPr/>
            </p:nvSpPr>
            <p:spPr>
              <a:xfrm>
                <a:off x="6496050" y="2409507"/>
                <a:ext cx="1518976" cy="3825390"/>
              </a:xfrm>
              <a:custGeom>
                <a:rect b="b" l="l" r="r" t="t"/>
                <a:pathLst>
                  <a:path extrusionOk="0" h="3056451" w="1213648">
                    <a:moveTo>
                      <a:pt x="979194" y="1528226"/>
                    </a:moveTo>
                    <a:cubicBezTo>
                      <a:pt x="979194" y="1225798"/>
                      <a:pt x="1065062" y="943402"/>
                      <a:pt x="1213649" y="703857"/>
                    </a:cubicBezTo>
                    <a:lnTo>
                      <a:pt x="509627" y="0"/>
                    </a:lnTo>
                    <a:cubicBezTo>
                      <a:pt x="189633" y="425565"/>
                      <a:pt x="0" y="954731"/>
                      <a:pt x="0" y="1528226"/>
                    </a:cubicBezTo>
                    <a:cubicBezTo>
                      <a:pt x="0" y="2101721"/>
                      <a:pt x="189633" y="2630886"/>
                      <a:pt x="509627" y="3056451"/>
                    </a:cubicBezTo>
                    <a:lnTo>
                      <a:pt x="1213649" y="2352430"/>
                    </a:lnTo>
                    <a:cubicBezTo>
                      <a:pt x="1065226" y="2112885"/>
                      <a:pt x="979194" y="1830653"/>
                      <a:pt x="979194" y="1528061"/>
                    </a:cubicBezTo>
                    <a:close/>
                  </a:path>
                </a:pathLst>
              </a:custGeom>
              <a:solidFill>
                <a:schemeClr val="accent1">
                  <a:alpha val="4313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2" name="Google Shape;692;p84"/>
              <p:cNvSpPr/>
              <p:nvPr/>
            </p:nvSpPr>
            <p:spPr>
              <a:xfrm>
                <a:off x="7769673" y="2409507"/>
                <a:ext cx="5407452" cy="5099629"/>
              </a:xfrm>
              <a:custGeom>
                <a:rect b="b" l="l" r="r" t="t"/>
                <a:pathLst>
                  <a:path extrusionOk="0" h="4074556" w="4320504">
                    <a:moveTo>
                      <a:pt x="3666231" y="2911477"/>
                    </a:moveTo>
                    <a:cubicBezTo>
                      <a:pt x="3924493" y="2513166"/>
                      <a:pt x="4074557" y="2038346"/>
                      <a:pt x="4074557" y="1528226"/>
                    </a:cubicBezTo>
                    <a:cubicBezTo>
                      <a:pt x="4074557" y="954731"/>
                      <a:pt x="3884924" y="425565"/>
                      <a:pt x="3564929" y="0"/>
                    </a:cubicBezTo>
                    <a:lnTo>
                      <a:pt x="2860908" y="704021"/>
                    </a:lnTo>
                    <a:cubicBezTo>
                      <a:pt x="3009330" y="943566"/>
                      <a:pt x="3095363" y="1225798"/>
                      <a:pt x="3095363" y="1528390"/>
                    </a:cubicBezTo>
                    <a:cubicBezTo>
                      <a:pt x="3095363" y="1830981"/>
                      <a:pt x="3016555" y="2088750"/>
                      <a:pt x="2879625" y="2321563"/>
                    </a:cubicBezTo>
                    <a:cubicBezTo>
                      <a:pt x="2877983" y="2332235"/>
                      <a:pt x="2876177" y="2343400"/>
                      <a:pt x="2874043" y="2355057"/>
                    </a:cubicBezTo>
                    <a:cubicBezTo>
                      <a:pt x="2786697" y="2837758"/>
                      <a:pt x="3000957" y="3146917"/>
                      <a:pt x="3441955" y="3483987"/>
                    </a:cubicBezTo>
                    <a:cubicBezTo>
                      <a:pt x="2879625" y="3622066"/>
                      <a:pt x="2339788" y="3290742"/>
                      <a:pt x="2126020" y="2976986"/>
                    </a:cubicBezTo>
                    <a:cubicBezTo>
                      <a:pt x="1941805" y="3053003"/>
                      <a:pt x="1740023" y="3095363"/>
                      <a:pt x="1528390" y="3095363"/>
                    </a:cubicBezTo>
                    <a:cubicBezTo>
                      <a:pt x="1225963" y="3095363"/>
                      <a:pt x="943566" y="3009330"/>
                      <a:pt x="704021" y="2860908"/>
                    </a:cubicBezTo>
                    <a:lnTo>
                      <a:pt x="0" y="3564929"/>
                    </a:lnTo>
                    <a:cubicBezTo>
                      <a:pt x="425729" y="3884924"/>
                      <a:pt x="954895" y="4074557"/>
                      <a:pt x="1528390" y="4074557"/>
                    </a:cubicBezTo>
                    <a:cubicBezTo>
                      <a:pt x="1874162" y="4074557"/>
                      <a:pt x="2203679" y="4005436"/>
                      <a:pt x="2504300" y="3880656"/>
                    </a:cubicBezTo>
                    <a:cubicBezTo>
                      <a:pt x="3324399" y="4251876"/>
                      <a:pt x="3862102" y="4033347"/>
                      <a:pt x="4320505" y="3697262"/>
                    </a:cubicBezTo>
                    <a:cubicBezTo>
                      <a:pt x="4320505" y="3697262"/>
                      <a:pt x="3858162" y="3365774"/>
                      <a:pt x="3666067" y="2911641"/>
                    </a:cubicBezTo>
                    <a:close/>
                  </a:path>
                </a:pathLst>
              </a:custGeom>
              <a:solidFill>
                <a:schemeClr val="accent1">
                  <a:alpha val="4313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3" name="Google Shape;693;p84"/>
              <p:cNvSpPr/>
              <p:nvPr/>
            </p:nvSpPr>
            <p:spPr>
              <a:xfrm>
                <a:off x="8105855" y="2745277"/>
                <a:ext cx="3153850" cy="3153850"/>
              </a:xfrm>
              <a:custGeom>
                <a:rect b="b" l="l" r="r" t="t"/>
                <a:pathLst>
                  <a:path extrusionOk="0" h="2519897" w="2519897">
                    <a:moveTo>
                      <a:pt x="2519898" y="1259949"/>
                    </a:moveTo>
                    <a:cubicBezTo>
                      <a:pt x="2519898" y="1955799"/>
                      <a:pt x="1955799" y="2519898"/>
                      <a:pt x="1259949" y="2519898"/>
                    </a:cubicBezTo>
                    <a:cubicBezTo>
                      <a:pt x="564098" y="2519898"/>
                      <a:pt x="0" y="1955800"/>
                      <a:pt x="0" y="1259949"/>
                    </a:cubicBezTo>
                    <a:cubicBezTo>
                      <a:pt x="0" y="564098"/>
                      <a:pt x="564098" y="0"/>
                      <a:pt x="1259949" y="0"/>
                    </a:cubicBezTo>
                    <a:cubicBezTo>
                      <a:pt x="1955799" y="0"/>
                      <a:pt x="2519898" y="564098"/>
                      <a:pt x="2519898" y="1259949"/>
                    </a:cubicBezTo>
                    <a:close/>
                  </a:path>
                </a:pathLst>
              </a:custGeom>
              <a:solidFill>
                <a:schemeClr val="accent1">
                  <a:alpha val="4313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94" name="Google Shape;694;p84"/>
            <p:cNvSpPr/>
            <p:nvPr/>
          </p:nvSpPr>
          <p:spPr>
            <a:xfrm>
              <a:off x="4955880" y="-84009"/>
              <a:ext cx="3222511" cy="4802314"/>
            </a:xfrm>
            <a:custGeom>
              <a:rect b="b" l="l" r="r" t="t"/>
              <a:pathLst>
                <a:path extrusionOk="0" h="4800649" w="3221394">
                  <a:moveTo>
                    <a:pt x="3221394" y="1130472"/>
                  </a:moveTo>
                  <a:cubicBezTo>
                    <a:pt x="2617408" y="1437471"/>
                    <a:pt x="2088519" y="1910687"/>
                    <a:pt x="1711228" y="2532497"/>
                  </a:cubicBezTo>
                  <a:cubicBezTo>
                    <a:pt x="1333737" y="3154507"/>
                    <a:pt x="1158308" y="3842002"/>
                    <a:pt x="1164716" y="4519684"/>
                  </a:cubicBezTo>
                  <a:lnTo>
                    <a:pt x="16221" y="4800650"/>
                  </a:lnTo>
                  <a:cubicBezTo>
                    <a:pt x="5407" y="4670080"/>
                    <a:pt x="0" y="4537708"/>
                    <a:pt x="0" y="4404334"/>
                  </a:cubicBezTo>
                  <a:cubicBezTo>
                    <a:pt x="0" y="2417347"/>
                    <a:pt x="1216183" y="714731"/>
                    <a:pt x="2944834" y="0"/>
                  </a:cubicBezTo>
                  <a:lnTo>
                    <a:pt x="3221394" y="1130472"/>
                  </a:lnTo>
                  <a:close/>
                </a:path>
              </a:pathLst>
            </a:custGeom>
            <a:solidFill>
              <a:schemeClr val="accent1">
                <a:alpha val="431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84"/>
            <p:cNvSpPr/>
            <p:nvPr/>
          </p:nvSpPr>
          <p:spPr>
            <a:xfrm>
              <a:off x="5492764" y="6147059"/>
              <a:ext cx="5041108" cy="2941348"/>
            </a:xfrm>
            <a:custGeom>
              <a:rect b="b" l="l" r="r" t="t"/>
              <a:pathLst>
                <a:path extrusionOk="0" h="2940329" w="5039361">
                  <a:moveTo>
                    <a:pt x="1101835" y="0"/>
                  </a:moveTo>
                  <a:cubicBezTo>
                    <a:pt x="1460702" y="574748"/>
                    <a:pt x="1978576" y="1059980"/>
                    <a:pt x="2631226" y="1381198"/>
                  </a:cubicBezTo>
                  <a:cubicBezTo>
                    <a:pt x="3284076" y="1702616"/>
                    <a:pt x="3984187" y="1816965"/>
                    <a:pt x="4658666" y="1751080"/>
                  </a:cubicBezTo>
                  <a:lnTo>
                    <a:pt x="5039361" y="2870537"/>
                  </a:lnTo>
                  <a:cubicBezTo>
                    <a:pt x="4910193" y="2892766"/>
                    <a:pt x="4778822" y="2909788"/>
                    <a:pt x="4646049" y="2921603"/>
                  </a:cubicBezTo>
                  <a:cubicBezTo>
                    <a:pt x="2666672" y="3096231"/>
                    <a:pt x="863925" y="2034248"/>
                    <a:pt x="0" y="375088"/>
                  </a:cubicBezTo>
                  <a:lnTo>
                    <a:pt x="1101835" y="200"/>
                  </a:lnTo>
                  <a:close/>
                </a:path>
              </a:pathLst>
            </a:custGeom>
            <a:solidFill>
              <a:schemeClr val="accent1">
                <a:alpha val="431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84"/>
            <p:cNvSpPr/>
            <p:nvPr/>
          </p:nvSpPr>
          <p:spPr>
            <a:xfrm>
              <a:off x="9767810" y="-444003"/>
              <a:ext cx="4509832" cy="3533223"/>
            </a:xfrm>
            <a:custGeom>
              <a:rect b="b" l="l" r="r" t="t"/>
              <a:pathLst>
                <a:path extrusionOk="0" h="3531998" w="4508269">
                  <a:moveTo>
                    <a:pt x="3356771" y="3531998"/>
                  </a:moveTo>
                  <a:cubicBezTo>
                    <a:pt x="3107046" y="2902178"/>
                    <a:pt x="2685096" y="2331636"/>
                    <a:pt x="2100935" y="1898271"/>
                  </a:cubicBezTo>
                  <a:cubicBezTo>
                    <a:pt x="1516574" y="1464707"/>
                    <a:pt x="848305" y="1226196"/>
                    <a:pt x="173025" y="1169723"/>
                  </a:cubicBezTo>
                  <a:lnTo>
                    <a:pt x="0" y="0"/>
                  </a:lnTo>
                  <a:cubicBezTo>
                    <a:pt x="130971" y="1402"/>
                    <a:pt x="263343" y="8211"/>
                    <a:pt x="396116" y="20627"/>
                  </a:cubicBezTo>
                  <a:cubicBezTo>
                    <a:pt x="2374491" y="205067"/>
                    <a:pt x="3956952" y="1573849"/>
                    <a:pt x="4508270" y="3361376"/>
                  </a:cubicBezTo>
                  <a:lnTo>
                    <a:pt x="3356971" y="3531798"/>
                  </a:lnTo>
                  <a:close/>
                </a:path>
              </a:pathLst>
            </a:custGeom>
            <a:solidFill>
              <a:schemeClr val="accent1">
                <a:alpha val="431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97" name="Google Shape;697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30457" y="2746383"/>
            <a:ext cx="4819054" cy="282104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98" name="Google Shape;698;p84"/>
          <p:cNvCxnSpPr>
            <a:endCxn id="699" idx="2"/>
          </p:cNvCxnSpPr>
          <p:nvPr/>
        </p:nvCxnSpPr>
        <p:spPr>
          <a:xfrm>
            <a:off x="964158" y="1565705"/>
            <a:ext cx="0" cy="470010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700" name="Google Shape;700;p8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2018" y="1515559"/>
            <a:ext cx="444280" cy="444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Google Shape;701;p8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2018" y="2106563"/>
            <a:ext cx="444280" cy="444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" name="Google Shape;702;p8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2018" y="2697567"/>
            <a:ext cx="444280" cy="444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3" name="Google Shape;703;p8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2018" y="3288571"/>
            <a:ext cx="444280" cy="444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8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2018" y="3879575"/>
            <a:ext cx="444280" cy="444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8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2018" y="4443409"/>
            <a:ext cx="444280" cy="444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6" name="Google Shape;706;p8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2018" y="5146166"/>
            <a:ext cx="444280" cy="444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p8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2018" y="5821525"/>
            <a:ext cx="444280" cy="444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85"/>
          <p:cNvSpPr txBox="1"/>
          <p:nvPr/>
        </p:nvSpPr>
        <p:spPr>
          <a:xfrm>
            <a:off x="1232992" y="396875"/>
            <a:ext cx="8497862" cy="6334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libri"/>
              <a:buNone/>
            </a:pPr>
            <a:r>
              <a:t/>
            </a:r>
            <a:endParaRPr b="1" i="0" sz="32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3" name="Google Shape;713;p85"/>
          <p:cNvSpPr txBox="1"/>
          <p:nvPr/>
        </p:nvSpPr>
        <p:spPr>
          <a:xfrm>
            <a:off x="1403113" y="242888"/>
            <a:ext cx="10959008" cy="6334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libri"/>
              <a:buNone/>
            </a:pPr>
            <a:r>
              <a:t/>
            </a:r>
            <a:endParaRPr b="1" i="0" sz="28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4" name="Google Shape;714;p8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9580" y="1676615"/>
            <a:ext cx="8592840" cy="47688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15" name="Google Shape;715;p85"/>
          <p:cNvGrpSpPr/>
          <p:nvPr/>
        </p:nvGrpSpPr>
        <p:grpSpPr>
          <a:xfrm>
            <a:off x="4955880" y="-444003"/>
            <a:ext cx="9321762" cy="9532410"/>
            <a:chOff x="4955880" y="-444003"/>
            <a:chExt cx="9321762" cy="9532410"/>
          </a:xfrm>
        </p:grpSpPr>
        <p:grpSp>
          <p:nvGrpSpPr>
            <p:cNvPr id="716" name="Google Shape;716;p85"/>
            <p:cNvGrpSpPr/>
            <p:nvPr/>
          </p:nvGrpSpPr>
          <p:grpSpPr>
            <a:xfrm>
              <a:off x="6496584" y="1136227"/>
              <a:ext cx="6683392" cy="6375667"/>
              <a:chOff x="6496050" y="1135679"/>
              <a:chExt cx="6681075" cy="6373457"/>
            </a:xfrm>
          </p:grpSpPr>
          <p:sp>
            <p:nvSpPr>
              <p:cNvPr id="717" name="Google Shape;717;p85"/>
              <p:cNvSpPr/>
              <p:nvPr/>
            </p:nvSpPr>
            <p:spPr>
              <a:xfrm>
                <a:off x="7769880" y="1135679"/>
                <a:ext cx="3825389" cy="1518976"/>
              </a:xfrm>
              <a:custGeom>
                <a:rect b="b" l="l" r="r" t="t"/>
                <a:pathLst>
                  <a:path extrusionOk="0" h="1213648" w="3056450">
                    <a:moveTo>
                      <a:pt x="1528226" y="979194"/>
                    </a:moveTo>
                    <a:cubicBezTo>
                      <a:pt x="1830653" y="979194"/>
                      <a:pt x="2113049" y="1065226"/>
                      <a:pt x="2352430" y="1213649"/>
                    </a:cubicBezTo>
                    <a:lnTo>
                      <a:pt x="3056451" y="509627"/>
                    </a:lnTo>
                    <a:cubicBezTo>
                      <a:pt x="2630886" y="189633"/>
                      <a:pt x="2101721" y="0"/>
                      <a:pt x="1528226" y="0"/>
                    </a:cubicBezTo>
                    <a:cubicBezTo>
                      <a:pt x="954730" y="0"/>
                      <a:pt x="425565" y="189633"/>
                      <a:pt x="0" y="509627"/>
                    </a:cubicBezTo>
                    <a:lnTo>
                      <a:pt x="704021" y="1213649"/>
                    </a:lnTo>
                    <a:cubicBezTo>
                      <a:pt x="943566" y="1065226"/>
                      <a:pt x="1225798" y="979194"/>
                      <a:pt x="1528390" y="979194"/>
                    </a:cubicBezTo>
                    <a:close/>
                  </a:path>
                </a:pathLst>
              </a:custGeom>
              <a:solidFill>
                <a:schemeClr val="accent1">
                  <a:alpha val="4313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8" name="Google Shape;718;p85"/>
              <p:cNvSpPr/>
              <p:nvPr/>
            </p:nvSpPr>
            <p:spPr>
              <a:xfrm>
                <a:off x="6496050" y="2409507"/>
                <a:ext cx="1518976" cy="3825390"/>
              </a:xfrm>
              <a:custGeom>
                <a:rect b="b" l="l" r="r" t="t"/>
                <a:pathLst>
                  <a:path extrusionOk="0" h="3056451" w="1213648">
                    <a:moveTo>
                      <a:pt x="979194" y="1528226"/>
                    </a:moveTo>
                    <a:cubicBezTo>
                      <a:pt x="979194" y="1225798"/>
                      <a:pt x="1065062" y="943402"/>
                      <a:pt x="1213649" y="703857"/>
                    </a:cubicBezTo>
                    <a:lnTo>
                      <a:pt x="509627" y="0"/>
                    </a:lnTo>
                    <a:cubicBezTo>
                      <a:pt x="189633" y="425565"/>
                      <a:pt x="0" y="954731"/>
                      <a:pt x="0" y="1528226"/>
                    </a:cubicBezTo>
                    <a:cubicBezTo>
                      <a:pt x="0" y="2101721"/>
                      <a:pt x="189633" y="2630886"/>
                      <a:pt x="509627" y="3056451"/>
                    </a:cubicBezTo>
                    <a:lnTo>
                      <a:pt x="1213649" y="2352430"/>
                    </a:lnTo>
                    <a:cubicBezTo>
                      <a:pt x="1065226" y="2112885"/>
                      <a:pt x="979194" y="1830653"/>
                      <a:pt x="979194" y="1528061"/>
                    </a:cubicBezTo>
                    <a:close/>
                  </a:path>
                </a:pathLst>
              </a:custGeom>
              <a:solidFill>
                <a:schemeClr val="accent1">
                  <a:alpha val="4313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9" name="Google Shape;719;p85"/>
              <p:cNvSpPr/>
              <p:nvPr/>
            </p:nvSpPr>
            <p:spPr>
              <a:xfrm>
                <a:off x="7769673" y="2409507"/>
                <a:ext cx="5407452" cy="5099629"/>
              </a:xfrm>
              <a:custGeom>
                <a:rect b="b" l="l" r="r" t="t"/>
                <a:pathLst>
                  <a:path extrusionOk="0" h="4074556" w="4320504">
                    <a:moveTo>
                      <a:pt x="3666231" y="2911477"/>
                    </a:moveTo>
                    <a:cubicBezTo>
                      <a:pt x="3924493" y="2513166"/>
                      <a:pt x="4074557" y="2038346"/>
                      <a:pt x="4074557" y="1528226"/>
                    </a:cubicBezTo>
                    <a:cubicBezTo>
                      <a:pt x="4074557" y="954731"/>
                      <a:pt x="3884924" y="425565"/>
                      <a:pt x="3564929" y="0"/>
                    </a:cubicBezTo>
                    <a:lnTo>
                      <a:pt x="2860908" y="704021"/>
                    </a:lnTo>
                    <a:cubicBezTo>
                      <a:pt x="3009330" y="943566"/>
                      <a:pt x="3095363" y="1225798"/>
                      <a:pt x="3095363" y="1528390"/>
                    </a:cubicBezTo>
                    <a:cubicBezTo>
                      <a:pt x="3095363" y="1830981"/>
                      <a:pt x="3016555" y="2088750"/>
                      <a:pt x="2879625" y="2321563"/>
                    </a:cubicBezTo>
                    <a:cubicBezTo>
                      <a:pt x="2877983" y="2332235"/>
                      <a:pt x="2876177" y="2343400"/>
                      <a:pt x="2874043" y="2355057"/>
                    </a:cubicBezTo>
                    <a:cubicBezTo>
                      <a:pt x="2786697" y="2837758"/>
                      <a:pt x="3000957" y="3146917"/>
                      <a:pt x="3441955" y="3483987"/>
                    </a:cubicBezTo>
                    <a:cubicBezTo>
                      <a:pt x="2879625" y="3622066"/>
                      <a:pt x="2339788" y="3290742"/>
                      <a:pt x="2126020" y="2976986"/>
                    </a:cubicBezTo>
                    <a:cubicBezTo>
                      <a:pt x="1941805" y="3053003"/>
                      <a:pt x="1740023" y="3095363"/>
                      <a:pt x="1528390" y="3095363"/>
                    </a:cubicBezTo>
                    <a:cubicBezTo>
                      <a:pt x="1225963" y="3095363"/>
                      <a:pt x="943566" y="3009330"/>
                      <a:pt x="704021" y="2860908"/>
                    </a:cubicBezTo>
                    <a:lnTo>
                      <a:pt x="0" y="3564929"/>
                    </a:lnTo>
                    <a:cubicBezTo>
                      <a:pt x="425729" y="3884924"/>
                      <a:pt x="954895" y="4074557"/>
                      <a:pt x="1528390" y="4074557"/>
                    </a:cubicBezTo>
                    <a:cubicBezTo>
                      <a:pt x="1874162" y="4074557"/>
                      <a:pt x="2203679" y="4005436"/>
                      <a:pt x="2504300" y="3880656"/>
                    </a:cubicBezTo>
                    <a:cubicBezTo>
                      <a:pt x="3324399" y="4251876"/>
                      <a:pt x="3862102" y="4033347"/>
                      <a:pt x="4320505" y="3697262"/>
                    </a:cubicBezTo>
                    <a:cubicBezTo>
                      <a:pt x="4320505" y="3697262"/>
                      <a:pt x="3858162" y="3365774"/>
                      <a:pt x="3666067" y="2911641"/>
                    </a:cubicBezTo>
                    <a:close/>
                  </a:path>
                </a:pathLst>
              </a:custGeom>
              <a:solidFill>
                <a:schemeClr val="accent1">
                  <a:alpha val="4313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0" name="Google Shape;720;p85"/>
              <p:cNvSpPr/>
              <p:nvPr/>
            </p:nvSpPr>
            <p:spPr>
              <a:xfrm>
                <a:off x="8105855" y="2745277"/>
                <a:ext cx="3153850" cy="3153850"/>
              </a:xfrm>
              <a:custGeom>
                <a:rect b="b" l="l" r="r" t="t"/>
                <a:pathLst>
                  <a:path extrusionOk="0" h="2519897" w="2519897">
                    <a:moveTo>
                      <a:pt x="2519898" y="1259949"/>
                    </a:moveTo>
                    <a:cubicBezTo>
                      <a:pt x="2519898" y="1955799"/>
                      <a:pt x="1955799" y="2519898"/>
                      <a:pt x="1259949" y="2519898"/>
                    </a:cubicBezTo>
                    <a:cubicBezTo>
                      <a:pt x="564098" y="2519898"/>
                      <a:pt x="0" y="1955800"/>
                      <a:pt x="0" y="1259949"/>
                    </a:cubicBezTo>
                    <a:cubicBezTo>
                      <a:pt x="0" y="564098"/>
                      <a:pt x="564098" y="0"/>
                      <a:pt x="1259949" y="0"/>
                    </a:cubicBezTo>
                    <a:cubicBezTo>
                      <a:pt x="1955799" y="0"/>
                      <a:pt x="2519898" y="564098"/>
                      <a:pt x="2519898" y="1259949"/>
                    </a:cubicBezTo>
                    <a:close/>
                  </a:path>
                </a:pathLst>
              </a:custGeom>
              <a:solidFill>
                <a:schemeClr val="accent1">
                  <a:alpha val="4313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21" name="Google Shape;721;p85"/>
            <p:cNvSpPr/>
            <p:nvPr/>
          </p:nvSpPr>
          <p:spPr>
            <a:xfrm>
              <a:off x="4955880" y="-84009"/>
              <a:ext cx="3222511" cy="4802314"/>
            </a:xfrm>
            <a:custGeom>
              <a:rect b="b" l="l" r="r" t="t"/>
              <a:pathLst>
                <a:path extrusionOk="0" h="4800649" w="3221394">
                  <a:moveTo>
                    <a:pt x="3221394" y="1130472"/>
                  </a:moveTo>
                  <a:cubicBezTo>
                    <a:pt x="2617408" y="1437471"/>
                    <a:pt x="2088519" y="1910687"/>
                    <a:pt x="1711228" y="2532497"/>
                  </a:cubicBezTo>
                  <a:cubicBezTo>
                    <a:pt x="1333737" y="3154507"/>
                    <a:pt x="1158308" y="3842002"/>
                    <a:pt x="1164716" y="4519684"/>
                  </a:cubicBezTo>
                  <a:lnTo>
                    <a:pt x="16221" y="4800650"/>
                  </a:lnTo>
                  <a:cubicBezTo>
                    <a:pt x="5407" y="4670080"/>
                    <a:pt x="0" y="4537708"/>
                    <a:pt x="0" y="4404334"/>
                  </a:cubicBezTo>
                  <a:cubicBezTo>
                    <a:pt x="0" y="2417347"/>
                    <a:pt x="1216183" y="714731"/>
                    <a:pt x="2944834" y="0"/>
                  </a:cubicBezTo>
                  <a:lnTo>
                    <a:pt x="3221394" y="1130472"/>
                  </a:lnTo>
                  <a:close/>
                </a:path>
              </a:pathLst>
            </a:custGeom>
            <a:solidFill>
              <a:schemeClr val="accent1">
                <a:alpha val="431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85"/>
            <p:cNvSpPr/>
            <p:nvPr/>
          </p:nvSpPr>
          <p:spPr>
            <a:xfrm>
              <a:off x="5492764" y="6147059"/>
              <a:ext cx="5041108" cy="2941348"/>
            </a:xfrm>
            <a:custGeom>
              <a:rect b="b" l="l" r="r" t="t"/>
              <a:pathLst>
                <a:path extrusionOk="0" h="2940329" w="5039361">
                  <a:moveTo>
                    <a:pt x="1101835" y="0"/>
                  </a:moveTo>
                  <a:cubicBezTo>
                    <a:pt x="1460702" y="574748"/>
                    <a:pt x="1978576" y="1059980"/>
                    <a:pt x="2631226" y="1381198"/>
                  </a:cubicBezTo>
                  <a:cubicBezTo>
                    <a:pt x="3284076" y="1702616"/>
                    <a:pt x="3984187" y="1816965"/>
                    <a:pt x="4658666" y="1751080"/>
                  </a:cubicBezTo>
                  <a:lnTo>
                    <a:pt x="5039361" y="2870537"/>
                  </a:lnTo>
                  <a:cubicBezTo>
                    <a:pt x="4910193" y="2892766"/>
                    <a:pt x="4778822" y="2909788"/>
                    <a:pt x="4646049" y="2921603"/>
                  </a:cubicBezTo>
                  <a:cubicBezTo>
                    <a:pt x="2666672" y="3096231"/>
                    <a:pt x="863925" y="2034248"/>
                    <a:pt x="0" y="375088"/>
                  </a:cubicBezTo>
                  <a:lnTo>
                    <a:pt x="1101835" y="200"/>
                  </a:lnTo>
                  <a:close/>
                </a:path>
              </a:pathLst>
            </a:custGeom>
            <a:solidFill>
              <a:schemeClr val="accent1">
                <a:alpha val="431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85"/>
            <p:cNvSpPr/>
            <p:nvPr/>
          </p:nvSpPr>
          <p:spPr>
            <a:xfrm>
              <a:off x="9767810" y="-444003"/>
              <a:ext cx="4509832" cy="3533223"/>
            </a:xfrm>
            <a:custGeom>
              <a:rect b="b" l="l" r="r" t="t"/>
              <a:pathLst>
                <a:path extrusionOk="0" h="3531998" w="4508269">
                  <a:moveTo>
                    <a:pt x="3356771" y="3531998"/>
                  </a:moveTo>
                  <a:cubicBezTo>
                    <a:pt x="3107046" y="2902178"/>
                    <a:pt x="2685096" y="2331636"/>
                    <a:pt x="2100935" y="1898271"/>
                  </a:cubicBezTo>
                  <a:cubicBezTo>
                    <a:pt x="1516574" y="1464707"/>
                    <a:pt x="848305" y="1226196"/>
                    <a:pt x="173025" y="1169723"/>
                  </a:cubicBezTo>
                  <a:lnTo>
                    <a:pt x="0" y="0"/>
                  </a:lnTo>
                  <a:cubicBezTo>
                    <a:pt x="130971" y="1402"/>
                    <a:pt x="263343" y="8211"/>
                    <a:pt x="396116" y="20627"/>
                  </a:cubicBezTo>
                  <a:cubicBezTo>
                    <a:pt x="2374491" y="205067"/>
                    <a:pt x="3956952" y="1573849"/>
                    <a:pt x="4508270" y="3361376"/>
                  </a:cubicBezTo>
                  <a:lnTo>
                    <a:pt x="3356971" y="3531798"/>
                  </a:lnTo>
                  <a:close/>
                </a:path>
              </a:pathLst>
            </a:custGeom>
            <a:solidFill>
              <a:schemeClr val="accent1">
                <a:alpha val="431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24" name="Google Shape;724;p85"/>
          <p:cNvSpPr txBox="1"/>
          <p:nvPr>
            <p:ph type="title"/>
          </p:nvPr>
        </p:nvSpPr>
        <p:spPr>
          <a:xfrm>
            <a:off x="395302" y="814400"/>
            <a:ext cx="9227700" cy="3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pl-PL">
                <a:latin typeface="Montserrat"/>
                <a:ea typeface="Montserrat"/>
                <a:cs typeface="Montserrat"/>
                <a:sym typeface="Montserrat"/>
              </a:rPr>
              <a:t>Dlaczego uczniowie nie zgłaszają bullyingu?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21"/>
          <p:cNvSpPr/>
          <p:nvPr/>
        </p:nvSpPr>
        <p:spPr>
          <a:xfrm>
            <a:off x="-12256" y="0"/>
            <a:ext cx="12192000" cy="6858000"/>
          </a:xfrm>
          <a:prstGeom prst="rect">
            <a:avLst/>
          </a:prstGeom>
          <a:solidFill>
            <a:srgbClr val="00243F"/>
          </a:solidFill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None/>
            </a:pPr>
            <a:r>
              <a:rPr b="0" i="0" lang="pl-PL" sz="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31" name="Google Shape;731;p21"/>
          <p:cNvGrpSpPr/>
          <p:nvPr/>
        </p:nvGrpSpPr>
        <p:grpSpPr>
          <a:xfrm>
            <a:off x="6548927" y="363948"/>
            <a:ext cx="6681075" cy="6373457"/>
            <a:chOff x="6791877" y="412490"/>
            <a:chExt cx="5338117" cy="5092333"/>
          </a:xfrm>
        </p:grpSpPr>
        <p:grpSp>
          <p:nvGrpSpPr>
            <p:cNvPr id="732" name="Google Shape;732;p21"/>
            <p:cNvGrpSpPr/>
            <p:nvPr/>
          </p:nvGrpSpPr>
          <p:grpSpPr>
            <a:xfrm>
              <a:off x="6791877" y="412490"/>
              <a:ext cx="5338117" cy="5092333"/>
              <a:chOff x="6791877" y="412490"/>
              <a:chExt cx="5338117" cy="5092333"/>
            </a:xfrm>
          </p:grpSpPr>
          <p:sp>
            <p:nvSpPr>
              <p:cNvPr id="733" name="Google Shape;733;p21"/>
              <p:cNvSpPr/>
              <p:nvPr/>
            </p:nvSpPr>
            <p:spPr>
              <a:xfrm>
                <a:off x="7809655" y="412490"/>
                <a:ext cx="3056450" cy="1213648"/>
              </a:xfrm>
              <a:custGeom>
                <a:rect b="b" l="l" r="r" t="t"/>
                <a:pathLst>
                  <a:path extrusionOk="0" h="1213648" w="3056450">
                    <a:moveTo>
                      <a:pt x="1528226" y="979194"/>
                    </a:moveTo>
                    <a:cubicBezTo>
                      <a:pt x="1830653" y="979194"/>
                      <a:pt x="2113049" y="1065226"/>
                      <a:pt x="2352430" y="1213649"/>
                    </a:cubicBezTo>
                    <a:lnTo>
                      <a:pt x="3056451" y="509627"/>
                    </a:lnTo>
                    <a:cubicBezTo>
                      <a:pt x="2630886" y="189633"/>
                      <a:pt x="2101721" y="0"/>
                      <a:pt x="1528226" y="0"/>
                    </a:cubicBezTo>
                    <a:cubicBezTo>
                      <a:pt x="954730" y="0"/>
                      <a:pt x="425565" y="189633"/>
                      <a:pt x="0" y="509627"/>
                    </a:cubicBezTo>
                    <a:lnTo>
                      <a:pt x="704021" y="1213649"/>
                    </a:lnTo>
                    <a:cubicBezTo>
                      <a:pt x="943566" y="1065226"/>
                      <a:pt x="1225798" y="979194"/>
                      <a:pt x="1528390" y="979194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4" name="Google Shape;734;p21"/>
              <p:cNvSpPr/>
              <p:nvPr/>
            </p:nvSpPr>
            <p:spPr>
              <a:xfrm>
                <a:off x="6791877" y="1430267"/>
                <a:ext cx="1213648" cy="3056451"/>
              </a:xfrm>
              <a:custGeom>
                <a:rect b="b" l="l" r="r" t="t"/>
                <a:pathLst>
                  <a:path extrusionOk="0" h="3056451" w="1213648">
                    <a:moveTo>
                      <a:pt x="979194" y="1528226"/>
                    </a:moveTo>
                    <a:cubicBezTo>
                      <a:pt x="979194" y="1225798"/>
                      <a:pt x="1065062" y="943402"/>
                      <a:pt x="1213649" y="703857"/>
                    </a:cubicBezTo>
                    <a:lnTo>
                      <a:pt x="509627" y="0"/>
                    </a:lnTo>
                    <a:cubicBezTo>
                      <a:pt x="189633" y="425565"/>
                      <a:pt x="0" y="954731"/>
                      <a:pt x="0" y="1528226"/>
                    </a:cubicBezTo>
                    <a:cubicBezTo>
                      <a:pt x="0" y="2101721"/>
                      <a:pt x="189633" y="2630886"/>
                      <a:pt x="509627" y="3056451"/>
                    </a:cubicBezTo>
                    <a:lnTo>
                      <a:pt x="1213649" y="2352430"/>
                    </a:lnTo>
                    <a:cubicBezTo>
                      <a:pt x="1065226" y="2112885"/>
                      <a:pt x="979194" y="1830653"/>
                      <a:pt x="979194" y="1528061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5" name="Google Shape;735;p21"/>
              <p:cNvSpPr/>
              <p:nvPr/>
            </p:nvSpPr>
            <p:spPr>
              <a:xfrm>
                <a:off x="7809490" y="1430267"/>
                <a:ext cx="4320504" cy="4074556"/>
              </a:xfrm>
              <a:custGeom>
                <a:rect b="b" l="l" r="r" t="t"/>
                <a:pathLst>
                  <a:path extrusionOk="0" h="4074556" w="4320504">
                    <a:moveTo>
                      <a:pt x="3666231" y="2911477"/>
                    </a:moveTo>
                    <a:cubicBezTo>
                      <a:pt x="3924493" y="2513166"/>
                      <a:pt x="4074557" y="2038346"/>
                      <a:pt x="4074557" y="1528226"/>
                    </a:cubicBezTo>
                    <a:cubicBezTo>
                      <a:pt x="4074557" y="954731"/>
                      <a:pt x="3884924" y="425565"/>
                      <a:pt x="3564929" y="0"/>
                    </a:cubicBezTo>
                    <a:lnTo>
                      <a:pt x="2860908" y="704021"/>
                    </a:lnTo>
                    <a:cubicBezTo>
                      <a:pt x="3009330" y="943566"/>
                      <a:pt x="3095363" y="1225798"/>
                      <a:pt x="3095363" y="1528390"/>
                    </a:cubicBezTo>
                    <a:cubicBezTo>
                      <a:pt x="3095363" y="1830981"/>
                      <a:pt x="3016555" y="2088750"/>
                      <a:pt x="2879625" y="2321563"/>
                    </a:cubicBezTo>
                    <a:cubicBezTo>
                      <a:pt x="2877983" y="2332235"/>
                      <a:pt x="2876177" y="2343400"/>
                      <a:pt x="2874043" y="2355057"/>
                    </a:cubicBezTo>
                    <a:cubicBezTo>
                      <a:pt x="2786697" y="2837758"/>
                      <a:pt x="3000957" y="3146917"/>
                      <a:pt x="3441955" y="3483987"/>
                    </a:cubicBezTo>
                    <a:cubicBezTo>
                      <a:pt x="2879625" y="3622066"/>
                      <a:pt x="2339788" y="3290742"/>
                      <a:pt x="2126020" y="2976986"/>
                    </a:cubicBezTo>
                    <a:cubicBezTo>
                      <a:pt x="1941805" y="3053003"/>
                      <a:pt x="1740023" y="3095363"/>
                      <a:pt x="1528390" y="3095363"/>
                    </a:cubicBezTo>
                    <a:cubicBezTo>
                      <a:pt x="1225963" y="3095363"/>
                      <a:pt x="943566" y="3009330"/>
                      <a:pt x="704021" y="2860908"/>
                    </a:cubicBezTo>
                    <a:lnTo>
                      <a:pt x="0" y="3564929"/>
                    </a:lnTo>
                    <a:cubicBezTo>
                      <a:pt x="425729" y="3884924"/>
                      <a:pt x="954895" y="4074557"/>
                      <a:pt x="1528390" y="4074557"/>
                    </a:cubicBezTo>
                    <a:cubicBezTo>
                      <a:pt x="1874162" y="4074557"/>
                      <a:pt x="2203679" y="4005436"/>
                      <a:pt x="2504300" y="3880656"/>
                    </a:cubicBezTo>
                    <a:cubicBezTo>
                      <a:pt x="3324399" y="4251876"/>
                      <a:pt x="3862102" y="4033347"/>
                      <a:pt x="4320505" y="3697262"/>
                    </a:cubicBezTo>
                    <a:cubicBezTo>
                      <a:pt x="4320505" y="3697262"/>
                      <a:pt x="3858162" y="3365774"/>
                      <a:pt x="3666067" y="2911641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36" name="Google Shape;736;p21"/>
            <p:cNvSpPr/>
            <p:nvPr/>
          </p:nvSpPr>
          <p:spPr>
            <a:xfrm>
              <a:off x="8078096" y="1698544"/>
              <a:ext cx="2519897" cy="2519897"/>
            </a:xfrm>
            <a:custGeom>
              <a:rect b="b" l="l" r="r" t="t"/>
              <a:pathLst>
                <a:path extrusionOk="0" h="2519897" w="2519897">
                  <a:moveTo>
                    <a:pt x="2519898" y="1259949"/>
                  </a:moveTo>
                  <a:cubicBezTo>
                    <a:pt x="2519898" y="1955799"/>
                    <a:pt x="1955799" y="2519898"/>
                    <a:pt x="1259949" y="2519898"/>
                  </a:cubicBezTo>
                  <a:cubicBezTo>
                    <a:pt x="564098" y="2519898"/>
                    <a:pt x="0" y="1955800"/>
                    <a:pt x="0" y="1259949"/>
                  </a:cubicBezTo>
                  <a:cubicBezTo>
                    <a:pt x="0" y="564098"/>
                    <a:pt x="564098" y="0"/>
                    <a:pt x="1259949" y="0"/>
                  </a:cubicBezTo>
                  <a:cubicBezTo>
                    <a:pt x="1955799" y="0"/>
                    <a:pt x="2519898" y="564098"/>
                    <a:pt x="2519898" y="1259949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37" name="Google Shape;737;p21"/>
          <p:cNvSpPr/>
          <p:nvPr/>
        </p:nvSpPr>
        <p:spPr>
          <a:xfrm>
            <a:off x="4955880" y="-84009"/>
            <a:ext cx="3222511" cy="4802314"/>
          </a:xfrm>
          <a:custGeom>
            <a:rect b="b" l="l" r="r" t="t"/>
            <a:pathLst>
              <a:path extrusionOk="0" h="4800649" w="3221394">
                <a:moveTo>
                  <a:pt x="3221394" y="1130472"/>
                </a:moveTo>
                <a:cubicBezTo>
                  <a:pt x="2617408" y="1437471"/>
                  <a:pt x="2088519" y="1910687"/>
                  <a:pt x="1711228" y="2532497"/>
                </a:cubicBezTo>
                <a:cubicBezTo>
                  <a:pt x="1333737" y="3154507"/>
                  <a:pt x="1158308" y="3842002"/>
                  <a:pt x="1164716" y="4519684"/>
                </a:cubicBezTo>
                <a:lnTo>
                  <a:pt x="16221" y="4800650"/>
                </a:lnTo>
                <a:cubicBezTo>
                  <a:pt x="5407" y="4670080"/>
                  <a:pt x="0" y="4537708"/>
                  <a:pt x="0" y="4404334"/>
                </a:cubicBezTo>
                <a:cubicBezTo>
                  <a:pt x="0" y="2417347"/>
                  <a:pt x="1216183" y="714731"/>
                  <a:pt x="2944834" y="0"/>
                </a:cubicBezTo>
                <a:lnTo>
                  <a:pt x="3221394" y="1130472"/>
                </a:lnTo>
                <a:close/>
              </a:path>
            </a:pathLst>
          </a:custGeom>
          <a:solidFill>
            <a:srgbClr val="F9F9F9">
              <a:alpha val="14509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8" name="Google Shape;738;p21"/>
          <p:cNvSpPr/>
          <p:nvPr/>
        </p:nvSpPr>
        <p:spPr>
          <a:xfrm>
            <a:off x="5492764" y="6147059"/>
            <a:ext cx="5041108" cy="2941348"/>
          </a:xfrm>
          <a:custGeom>
            <a:rect b="b" l="l" r="r" t="t"/>
            <a:pathLst>
              <a:path extrusionOk="0" h="2940329" w="5039361">
                <a:moveTo>
                  <a:pt x="1101835" y="0"/>
                </a:moveTo>
                <a:cubicBezTo>
                  <a:pt x="1460702" y="574748"/>
                  <a:pt x="1978576" y="1059980"/>
                  <a:pt x="2631226" y="1381198"/>
                </a:cubicBezTo>
                <a:cubicBezTo>
                  <a:pt x="3284076" y="1702616"/>
                  <a:pt x="3984187" y="1816965"/>
                  <a:pt x="4658666" y="1751080"/>
                </a:cubicBezTo>
                <a:lnTo>
                  <a:pt x="5039361" y="2870537"/>
                </a:lnTo>
                <a:cubicBezTo>
                  <a:pt x="4910193" y="2892766"/>
                  <a:pt x="4778822" y="2909788"/>
                  <a:pt x="4646049" y="2921603"/>
                </a:cubicBezTo>
                <a:cubicBezTo>
                  <a:pt x="2666672" y="3096231"/>
                  <a:pt x="863925" y="2034248"/>
                  <a:pt x="0" y="375088"/>
                </a:cubicBezTo>
                <a:lnTo>
                  <a:pt x="1101835" y="200"/>
                </a:lnTo>
                <a:close/>
              </a:path>
            </a:pathLst>
          </a:custGeom>
          <a:solidFill>
            <a:srgbClr val="F9F9F9">
              <a:alpha val="14509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9" name="Google Shape;739;p21"/>
          <p:cNvSpPr/>
          <p:nvPr/>
        </p:nvSpPr>
        <p:spPr>
          <a:xfrm>
            <a:off x="9767810" y="-444003"/>
            <a:ext cx="4509833" cy="3533223"/>
          </a:xfrm>
          <a:custGeom>
            <a:rect b="b" l="l" r="r" t="t"/>
            <a:pathLst>
              <a:path extrusionOk="0" h="3531998" w="4508269">
                <a:moveTo>
                  <a:pt x="3356771" y="3531998"/>
                </a:moveTo>
                <a:cubicBezTo>
                  <a:pt x="3107046" y="2902178"/>
                  <a:pt x="2685096" y="2331636"/>
                  <a:pt x="2100935" y="1898271"/>
                </a:cubicBezTo>
                <a:cubicBezTo>
                  <a:pt x="1516574" y="1464707"/>
                  <a:pt x="848305" y="1226196"/>
                  <a:pt x="173025" y="1169723"/>
                </a:cubicBezTo>
                <a:lnTo>
                  <a:pt x="0" y="0"/>
                </a:lnTo>
                <a:cubicBezTo>
                  <a:pt x="130971" y="1402"/>
                  <a:pt x="263343" y="8211"/>
                  <a:pt x="396116" y="20627"/>
                </a:cubicBezTo>
                <a:cubicBezTo>
                  <a:pt x="2374491" y="205067"/>
                  <a:pt x="3956952" y="1573849"/>
                  <a:pt x="4508270" y="3361376"/>
                </a:cubicBezTo>
                <a:lnTo>
                  <a:pt x="3356971" y="3531798"/>
                </a:lnTo>
                <a:close/>
              </a:path>
            </a:pathLst>
          </a:custGeom>
          <a:solidFill>
            <a:srgbClr val="F9F9F9">
              <a:alpha val="14509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40" name="Google Shape;740;p21"/>
          <p:cNvGrpSpPr/>
          <p:nvPr/>
        </p:nvGrpSpPr>
        <p:grpSpPr>
          <a:xfrm>
            <a:off x="6496584" y="1136227"/>
            <a:ext cx="6683392" cy="6375668"/>
            <a:chOff x="6496050" y="1135679"/>
            <a:chExt cx="6681075" cy="6373457"/>
          </a:xfrm>
        </p:grpSpPr>
        <p:sp>
          <p:nvSpPr>
            <p:cNvPr id="741" name="Google Shape;741;p21"/>
            <p:cNvSpPr/>
            <p:nvPr/>
          </p:nvSpPr>
          <p:spPr>
            <a:xfrm>
              <a:off x="7769880" y="1135679"/>
              <a:ext cx="3825389" cy="1518976"/>
            </a:xfrm>
            <a:custGeom>
              <a:rect b="b" l="l" r="r" t="t"/>
              <a:pathLst>
                <a:path extrusionOk="0" h="1213648" w="3056450">
                  <a:moveTo>
                    <a:pt x="1528226" y="979194"/>
                  </a:moveTo>
                  <a:cubicBezTo>
                    <a:pt x="1830653" y="979194"/>
                    <a:pt x="2113049" y="1065226"/>
                    <a:pt x="2352430" y="1213649"/>
                  </a:cubicBezTo>
                  <a:lnTo>
                    <a:pt x="3056451" y="509627"/>
                  </a:lnTo>
                  <a:cubicBezTo>
                    <a:pt x="2630886" y="189633"/>
                    <a:pt x="2101721" y="0"/>
                    <a:pt x="1528226" y="0"/>
                  </a:cubicBezTo>
                  <a:cubicBezTo>
                    <a:pt x="954730" y="0"/>
                    <a:pt x="425565" y="189633"/>
                    <a:pt x="0" y="509627"/>
                  </a:cubicBezTo>
                  <a:lnTo>
                    <a:pt x="704021" y="1213649"/>
                  </a:lnTo>
                  <a:cubicBezTo>
                    <a:pt x="943566" y="1065226"/>
                    <a:pt x="1225798" y="979194"/>
                    <a:pt x="1528390" y="979194"/>
                  </a:cubicBezTo>
                  <a:close/>
                </a:path>
              </a:pathLst>
            </a:custGeom>
            <a:blipFill rotWithShape="1">
              <a:blip r:embed="rId3">
                <a:alphaModFix/>
              </a:blip>
              <a:tile algn="ctr" flip="none" tx="-615950" sx="100000" ty="-374650" sy="100000"/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1"/>
            <p:cNvSpPr/>
            <p:nvPr/>
          </p:nvSpPr>
          <p:spPr>
            <a:xfrm>
              <a:off x="6496050" y="2409507"/>
              <a:ext cx="1518976" cy="3825390"/>
            </a:xfrm>
            <a:custGeom>
              <a:rect b="b" l="l" r="r" t="t"/>
              <a:pathLst>
                <a:path extrusionOk="0" h="3056451" w="1213648">
                  <a:moveTo>
                    <a:pt x="979194" y="1528226"/>
                  </a:moveTo>
                  <a:cubicBezTo>
                    <a:pt x="979194" y="1225798"/>
                    <a:pt x="1065062" y="943402"/>
                    <a:pt x="1213649" y="703857"/>
                  </a:cubicBezTo>
                  <a:lnTo>
                    <a:pt x="509627" y="0"/>
                  </a:lnTo>
                  <a:cubicBezTo>
                    <a:pt x="189633" y="425565"/>
                    <a:pt x="0" y="954731"/>
                    <a:pt x="0" y="1528226"/>
                  </a:cubicBezTo>
                  <a:cubicBezTo>
                    <a:pt x="0" y="2101721"/>
                    <a:pt x="189633" y="2630886"/>
                    <a:pt x="509627" y="3056451"/>
                  </a:cubicBezTo>
                  <a:lnTo>
                    <a:pt x="1213649" y="2352430"/>
                  </a:lnTo>
                  <a:cubicBezTo>
                    <a:pt x="1065226" y="2112885"/>
                    <a:pt x="979194" y="1830653"/>
                    <a:pt x="979194" y="1528061"/>
                  </a:cubicBezTo>
                  <a:close/>
                </a:path>
              </a:pathLst>
            </a:custGeom>
            <a:blipFill rotWithShape="1">
              <a:blip r:embed="rId3">
                <a:alphaModFix/>
              </a:blip>
              <a:tile algn="ctr" flip="none" tx="-615950" sx="100000" ty="-374650" sy="100000"/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1"/>
            <p:cNvSpPr/>
            <p:nvPr/>
          </p:nvSpPr>
          <p:spPr>
            <a:xfrm>
              <a:off x="7769673" y="2409507"/>
              <a:ext cx="5407452" cy="5099629"/>
            </a:xfrm>
            <a:custGeom>
              <a:rect b="b" l="l" r="r" t="t"/>
              <a:pathLst>
                <a:path extrusionOk="0" h="4074556" w="4320504">
                  <a:moveTo>
                    <a:pt x="3666231" y="2911477"/>
                  </a:moveTo>
                  <a:cubicBezTo>
                    <a:pt x="3924493" y="2513166"/>
                    <a:pt x="4074557" y="2038346"/>
                    <a:pt x="4074557" y="1528226"/>
                  </a:cubicBezTo>
                  <a:cubicBezTo>
                    <a:pt x="4074557" y="954731"/>
                    <a:pt x="3884924" y="425565"/>
                    <a:pt x="3564929" y="0"/>
                  </a:cubicBezTo>
                  <a:lnTo>
                    <a:pt x="2860908" y="704021"/>
                  </a:lnTo>
                  <a:cubicBezTo>
                    <a:pt x="3009330" y="943566"/>
                    <a:pt x="3095363" y="1225798"/>
                    <a:pt x="3095363" y="1528390"/>
                  </a:cubicBezTo>
                  <a:cubicBezTo>
                    <a:pt x="3095363" y="1830981"/>
                    <a:pt x="3016555" y="2088750"/>
                    <a:pt x="2879625" y="2321563"/>
                  </a:cubicBezTo>
                  <a:cubicBezTo>
                    <a:pt x="2877983" y="2332235"/>
                    <a:pt x="2876177" y="2343400"/>
                    <a:pt x="2874043" y="2355057"/>
                  </a:cubicBezTo>
                  <a:cubicBezTo>
                    <a:pt x="2786697" y="2837758"/>
                    <a:pt x="3000957" y="3146917"/>
                    <a:pt x="3441955" y="3483987"/>
                  </a:cubicBezTo>
                  <a:cubicBezTo>
                    <a:pt x="2879625" y="3622066"/>
                    <a:pt x="2339788" y="3290742"/>
                    <a:pt x="2126020" y="2976986"/>
                  </a:cubicBezTo>
                  <a:cubicBezTo>
                    <a:pt x="1941805" y="3053003"/>
                    <a:pt x="1740023" y="3095363"/>
                    <a:pt x="1528390" y="3095363"/>
                  </a:cubicBezTo>
                  <a:cubicBezTo>
                    <a:pt x="1225963" y="3095363"/>
                    <a:pt x="943566" y="3009330"/>
                    <a:pt x="704021" y="2860908"/>
                  </a:cubicBezTo>
                  <a:lnTo>
                    <a:pt x="0" y="3564929"/>
                  </a:lnTo>
                  <a:cubicBezTo>
                    <a:pt x="425729" y="3884924"/>
                    <a:pt x="954895" y="4074557"/>
                    <a:pt x="1528390" y="4074557"/>
                  </a:cubicBezTo>
                  <a:cubicBezTo>
                    <a:pt x="1874162" y="4074557"/>
                    <a:pt x="2203679" y="4005436"/>
                    <a:pt x="2504300" y="3880656"/>
                  </a:cubicBezTo>
                  <a:cubicBezTo>
                    <a:pt x="3324399" y="4251876"/>
                    <a:pt x="3862102" y="4033347"/>
                    <a:pt x="4320505" y="3697262"/>
                  </a:cubicBezTo>
                  <a:cubicBezTo>
                    <a:pt x="4320505" y="3697262"/>
                    <a:pt x="3858162" y="3365774"/>
                    <a:pt x="3666067" y="2911641"/>
                  </a:cubicBezTo>
                  <a:close/>
                </a:path>
              </a:pathLst>
            </a:custGeom>
            <a:blipFill rotWithShape="1">
              <a:blip r:embed="rId3">
                <a:alphaModFix/>
              </a:blip>
              <a:tile algn="ctr" flip="none" tx="-615950" sx="100000" ty="-374650" sy="100000"/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1"/>
            <p:cNvSpPr/>
            <p:nvPr/>
          </p:nvSpPr>
          <p:spPr>
            <a:xfrm>
              <a:off x="8105855" y="2745277"/>
              <a:ext cx="3153850" cy="3153850"/>
            </a:xfrm>
            <a:custGeom>
              <a:rect b="b" l="l" r="r" t="t"/>
              <a:pathLst>
                <a:path extrusionOk="0" h="2519897" w="2519897">
                  <a:moveTo>
                    <a:pt x="2519898" y="1259949"/>
                  </a:moveTo>
                  <a:cubicBezTo>
                    <a:pt x="2519898" y="1955799"/>
                    <a:pt x="1955799" y="2519898"/>
                    <a:pt x="1259949" y="2519898"/>
                  </a:cubicBezTo>
                  <a:cubicBezTo>
                    <a:pt x="564098" y="2519898"/>
                    <a:pt x="0" y="1955800"/>
                    <a:pt x="0" y="1259949"/>
                  </a:cubicBezTo>
                  <a:cubicBezTo>
                    <a:pt x="0" y="564098"/>
                    <a:pt x="564098" y="0"/>
                    <a:pt x="1259949" y="0"/>
                  </a:cubicBezTo>
                  <a:cubicBezTo>
                    <a:pt x="1955799" y="0"/>
                    <a:pt x="2519898" y="564098"/>
                    <a:pt x="2519898" y="1259949"/>
                  </a:cubicBezTo>
                  <a:close/>
                </a:path>
              </a:pathLst>
            </a:custGeom>
            <a:blipFill rotWithShape="1">
              <a:blip r:embed="rId3">
                <a:alphaModFix/>
              </a:blip>
              <a:tile algn="ctr" flip="none" tx="-615950" sx="100000" ty="-374650" sy="100000"/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45" name="Google Shape;745;p21"/>
          <p:cNvSpPr txBox="1"/>
          <p:nvPr/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r>
              <a:rPr b="0" i="0" lang="pl-PL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str. </a:t>
            </a:r>
            <a:fld id="{00000000-1234-1234-1234-123412341234}" type="slidenum">
              <a:rPr b="0" i="0" lang="pl-PL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950" u="none" cap="none" strike="noStrik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Obraz zawierający Czcionka, Grafika, logo, tekst&#10;&#10;Opis wygenerowany automatycznie" id="746" name="Google Shape;746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901352" y="65464"/>
            <a:ext cx="2129623" cy="9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747" name="Google Shape;747;p21"/>
          <p:cNvSpPr txBox="1"/>
          <p:nvPr/>
        </p:nvSpPr>
        <p:spPr>
          <a:xfrm>
            <a:off x="773144" y="3555490"/>
            <a:ext cx="7143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pl-PL" sz="36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System RESQL</a:t>
            </a:r>
            <a:endParaRPr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48" name="Google Shape;748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89460" y="1436284"/>
            <a:ext cx="1443467" cy="194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73"/>
          <p:cNvSpPr/>
          <p:nvPr/>
        </p:nvSpPr>
        <p:spPr>
          <a:xfrm>
            <a:off x="-27700" y="1199525"/>
            <a:ext cx="12372000" cy="5658300"/>
          </a:xfrm>
          <a:prstGeom prst="rect">
            <a:avLst/>
          </a:prstGeom>
          <a:solidFill>
            <a:srgbClr val="D9E5F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4" name="Google Shape;754;p73"/>
          <p:cNvSpPr txBox="1"/>
          <p:nvPr>
            <p:ph type="title"/>
          </p:nvPr>
        </p:nvSpPr>
        <p:spPr>
          <a:xfrm>
            <a:off x="237650" y="363610"/>
            <a:ext cx="8048100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rPr lang="pl-PL">
                <a:latin typeface="Montserrat"/>
                <a:ea typeface="Montserrat"/>
                <a:cs typeface="Montserrat"/>
                <a:sym typeface="Montserrat"/>
              </a:rPr>
              <a:t>Z czego składa się RESQL?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755" name="Google Shape;755;p73"/>
          <p:cNvGrpSpPr/>
          <p:nvPr/>
        </p:nvGrpSpPr>
        <p:grpSpPr>
          <a:xfrm>
            <a:off x="794417" y="1370004"/>
            <a:ext cx="11397590" cy="5355219"/>
            <a:chOff x="741492" y="1237404"/>
            <a:chExt cx="11397590" cy="5355219"/>
          </a:xfrm>
        </p:grpSpPr>
        <p:pic>
          <p:nvPicPr>
            <p:cNvPr descr="https://lh5.googleusercontent.com/Wj2zY9-zzKrfuYyn8eKG0j7QoKsHZTFfJLwNueyVBA7F9YDXzfWCY0dOLadS8klQwCCfHXwGloH_3u3FWdEJ9478NfncOBaRG0W3Ci1Er7gqR8aCQACmcKEIamFwzIPgkkvTkjM=s0" id="756" name="Google Shape;756;p7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610435" y="1445179"/>
              <a:ext cx="1009935" cy="10099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7" name="Google Shape;757;p7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136878" y="2656428"/>
              <a:ext cx="1829606" cy="356689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58" name="Google Shape;758;p73"/>
            <p:cNvSpPr txBox="1"/>
            <p:nvPr/>
          </p:nvSpPr>
          <p:spPr>
            <a:xfrm>
              <a:off x="741492" y="6223322"/>
              <a:ext cx="26709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pl-PL" sz="1800" u="none" cap="none" strike="noStrike">
                  <a:solidFill>
                    <a:srgbClr val="00497E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Aplikacja</a:t>
              </a:r>
              <a:endParaRPr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759" name="Google Shape;759;p7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799388" y="2796363"/>
              <a:ext cx="5898044" cy="30521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0" name="Google Shape;760;p73"/>
            <p:cNvSpPr txBox="1"/>
            <p:nvPr/>
          </p:nvSpPr>
          <p:spPr>
            <a:xfrm>
              <a:off x="4586818" y="6223323"/>
              <a:ext cx="2943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2286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pl-PL" sz="1800" u="none" cap="none" strike="noStrike">
                  <a:solidFill>
                    <a:srgbClr val="00497E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Panel Interwenta</a:t>
              </a:r>
              <a:endParaRPr b="1" i="0" sz="1800" u="none" cap="none" strike="noStrike">
                <a:solidFill>
                  <a:srgbClr val="00497E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61" name="Google Shape;761;p73"/>
            <p:cNvSpPr txBox="1"/>
            <p:nvPr/>
          </p:nvSpPr>
          <p:spPr>
            <a:xfrm>
              <a:off x="8704955" y="6223322"/>
              <a:ext cx="2943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22860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pl-PL" sz="1800" u="none" cap="none" strike="noStrike">
                  <a:solidFill>
                    <a:srgbClr val="00497E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Podręcznik</a:t>
              </a:r>
              <a:endParaRPr b="1" i="0" sz="1800" u="none" cap="none" strike="noStrike">
                <a:solidFill>
                  <a:srgbClr val="00497E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762" name="Google Shape;762;p73"/>
            <p:cNvPicPr preferRelativeResize="0"/>
            <p:nvPr/>
          </p:nvPicPr>
          <p:blipFill rotWithShape="1">
            <a:blip r:embed="rId6">
              <a:alphaModFix/>
            </a:blip>
            <a:srcRect b="0" l="10239" r="3493" t="0"/>
            <a:stretch/>
          </p:blipFill>
          <p:spPr>
            <a:xfrm>
              <a:off x="8644513" y="1237404"/>
              <a:ext cx="3494569" cy="498591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7" name="Google Shape;767;g2f416f89b01_1_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390650"/>
            <a:ext cx="4230634" cy="5385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8" name="Google Shape;768;g2f416f89b01_1_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10583" y="1390650"/>
            <a:ext cx="3995842" cy="5352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9" name="Google Shape;769;g2f416f89b01_1_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06424" y="1390650"/>
            <a:ext cx="3711261" cy="5303979"/>
          </a:xfrm>
          <a:prstGeom prst="rect">
            <a:avLst/>
          </a:prstGeom>
          <a:noFill/>
          <a:ln>
            <a:noFill/>
          </a:ln>
        </p:spPr>
      </p:pic>
      <p:sp>
        <p:nvSpPr>
          <p:cNvPr id="770" name="Google Shape;770;g2f416f89b01_1_12"/>
          <p:cNvSpPr txBox="1"/>
          <p:nvPr>
            <p:ph idx="4294967295" type="title"/>
          </p:nvPr>
        </p:nvSpPr>
        <p:spPr>
          <a:xfrm>
            <a:off x="237650" y="363610"/>
            <a:ext cx="8048100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rPr lang="pl-PL" sz="2800">
                <a:latin typeface="Montserrat"/>
                <a:ea typeface="Montserrat"/>
                <a:cs typeface="Montserrat"/>
                <a:sym typeface="Montserrat"/>
              </a:rPr>
              <a:t>Wsparcie</a:t>
            </a:r>
            <a:r>
              <a:rPr lang="pl-PL" sz="2800">
                <a:latin typeface="Montserrat"/>
                <a:ea typeface="Montserrat"/>
                <a:cs typeface="Montserrat"/>
                <a:sym typeface="Montserrat"/>
              </a:rPr>
              <a:t> interwencyjne RESQL</a:t>
            </a:r>
            <a:endParaRPr sz="28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5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pl-PL"/>
              <a:t>Plan spotkania</a:t>
            </a:r>
            <a:endParaRPr/>
          </a:p>
        </p:txBody>
      </p:sp>
      <p:sp>
        <p:nvSpPr>
          <p:cNvPr id="244" name="Google Shape;244;p5"/>
          <p:cNvSpPr/>
          <p:nvPr/>
        </p:nvSpPr>
        <p:spPr>
          <a:xfrm>
            <a:off x="0" y="1590675"/>
            <a:ext cx="12192000" cy="52673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5" name="Google Shape;245;p5"/>
          <p:cNvGrpSpPr/>
          <p:nvPr/>
        </p:nvGrpSpPr>
        <p:grpSpPr>
          <a:xfrm>
            <a:off x="3259040" y="2313443"/>
            <a:ext cx="8914992" cy="4134757"/>
            <a:chOff x="486255" y="2313443"/>
            <a:chExt cx="8914992" cy="4134757"/>
          </a:xfrm>
        </p:grpSpPr>
        <p:pic>
          <p:nvPicPr>
            <p:cNvPr id="246" name="Google Shape;246;p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681830" y="2313443"/>
              <a:ext cx="2115145" cy="1990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395743" y="2313443"/>
              <a:ext cx="2115145" cy="1990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045136" y="2313443"/>
              <a:ext cx="2115145" cy="19907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9" name="Google Shape;249;p5"/>
            <p:cNvSpPr txBox="1"/>
            <p:nvPr/>
          </p:nvSpPr>
          <p:spPr>
            <a:xfrm>
              <a:off x="3074190" y="5094300"/>
              <a:ext cx="3630600" cy="135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400"/>
                <a:buFont typeface="Arial"/>
                <a:buNone/>
              </a:pPr>
              <a:r>
                <a:rPr b="1" i="0" lang="pl-PL" sz="1800" u="none" cap="none" strike="noStrike">
                  <a:solidFill>
                    <a:schemeClr val="accen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Mechanizmy odpowiadające za powstawanie </a:t>
              </a:r>
              <a:br>
                <a:rPr b="1" i="0" lang="pl-PL" sz="1800" u="none" cap="none" strike="noStrike">
                  <a:solidFill>
                    <a:schemeClr val="accent1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b="1" i="0" lang="pl-PL" sz="1800" u="none" cap="none" strike="noStrike">
                  <a:solidFill>
                    <a:schemeClr val="accen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 podtrzymywanie bullyingu</a:t>
              </a:r>
              <a:endParaRPr b="1" i="0" sz="18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50" name="Google Shape;250;p5"/>
            <p:cNvSpPr txBox="1"/>
            <p:nvPr/>
          </p:nvSpPr>
          <p:spPr>
            <a:xfrm>
              <a:off x="6422547" y="5094288"/>
              <a:ext cx="2978700" cy="135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400"/>
                <a:buFont typeface="Arial"/>
                <a:buNone/>
              </a:pPr>
              <a:r>
                <a:rPr b="1" i="0" lang="pl-PL" sz="1800" u="none" cap="none" strike="noStrike">
                  <a:solidFill>
                    <a:schemeClr val="accen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System RESQL</a:t>
              </a:r>
              <a:endParaRPr b="1" i="0" sz="1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51" name="Google Shape;251;p5"/>
            <p:cNvSpPr txBox="1"/>
            <p:nvPr/>
          </p:nvSpPr>
          <p:spPr>
            <a:xfrm>
              <a:off x="3991691" y="2933568"/>
              <a:ext cx="1495425" cy="24520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900"/>
                <a:buFont typeface="Arial"/>
                <a:buNone/>
              </a:pPr>
              <a:r>
                <a:rPr b="1" i="0" lang="pl-PL" sz="13900" u="none" cap="none" strike="noStrik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b="1" i="0" sz="139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5"/>
            <p:cNvSpPr txBox="1"/>
            <p:nvPr/>
          </p:nvSpPr>
          <p:spPr>
            <a:xfrm>
              <a:off x="6704884" y="2933568"/>
              <a:ext cx="1495500" cy="245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900"/>
                <a:buFont typeface="Arial"/>
                <a:buNone/>
              </a:pPr>
              <a:r>
                <a:rPr b="1" i="0" lang="pl-PL" sz="13900" u="none" cap="none" strike="noStrik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b="1" i="0" sz="139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5"/>
            <p:cNvSpPr txBox="1"/>
            <p:nvPr/>
          </p:nvSpPr>
          <p:spPr>
            <a:xfrm>
              <a:off x="486255" y="5094288"/>
              <a:ext cx="2775000" cy="135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pl-PL" sz="1800" u="none" cap="none" strike="noStrike">
                  <a:solidFill>
                    <a:schemeClr val="accen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Bullying/przemoc rówieśnicza</a:t>
              </a:r>
              <a:endParaRPr b="1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54" name="Google Shape;254;p5"/>
            <p:cNvSpPr txBox="1"/>
            <p:nvPr/>
          </p:nvSpPr>
          <p:spPr>
            <a:xfrm>
              <a:off x="1278498" y="2933568"/>
              <a:ext cx="1495425" cy="24520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900"/>
                <a:buFont typeface="Arial"/>
                <a:buNone/>
              </a:pPr>
              <a:r>
                <a:rPr b="1" i="0" lang="pl-PL" sz="13900" u="none" cap="none" strike="noStrik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b="1" i="0" sz="139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55" name="Google Shape;255;p5"/>
            <p:cNvCxnSpPr/>
            <p:nvPr/>
          </p:nvCxnSpPr>
          <p:spPr>
            <a:xfrm>
              <a:off x="1161711" y="4918375"/>
              <a:ext cx="1757585" cy="0"/>
            </a:xfrm>
            <a:prstGeom prst="straightConnector1">
              <a:avLst/>
            </a:prstGeom>
            <a:noFill/>
            <a:ln cap="flat" cmpd="sng" w="19050">
              <a:solidFill>
                <a:srgbClr val="DEDEDE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56" name="Google Shape;256;p5"/>
            <p:cNvCxnSpPr/>
            <p:nvPr/>
          </p:nvCxnSpPr>
          <p:spPr>
            <a:xfrm>
              <a:off x="3860609" y="4918375"/>
              <a:ext cx="1757585" cy="0"/>
            </a:xfrm>
            <a:prstGeom prst="straightConnector1">
              <a:avLst/>
            </a:prstGeom>
            <a:noFill/>
            <a:ln cap="flat" cmpd="sng" w="19050">
              <a:solidFill>
                <a:srgbClr val="DEDEDE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57" name="Google Shape;257;p5"/>
            <p:cNvCxnSpPr/>
            <p:nvPr/>
          </p:nvCxnSpPr>
          <p:spPr>
            <a:xfrm>
              <a:off x="6573803" y="4918375"/>
              <a:ext cx="1757585" cy="0"/>
            </a:xfrm>
            <a:prstGeom prst="straightConnector1">
              <a:avLst/>
            </a:prstGeom>
            <a:noFill/>
            <a:ln cap="flat" cmpd="sng" w="19050">
              <a:solidFill>
                <a:srgbClr val="DEDEDE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pic>
        <p:nvPicPr>
          <p:cNvPr id="258" name="Google Shape;258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2152" y="2995976"/>
            <a:ext cx="3417125" cy="3449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74308" y="1989655"/>
            <a:ext cx="1323907" cy="1323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853960" y="1984899"/>
            <a:ext cx="1268599" cy="1323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672522" y="1908019"/>
            <a:ext cx="1096761" cy="1480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5" name="Google Shape;775;g2f498bd4033_1_0"/>
          <p:cNvGrpSpPr/>
          <p:nvPr/>
        </p:nvGrpSpPr>
        <p:grpSpPr>
          <a:xfrm>
            <a:off x="4955880" y="-444003"/>
            <a:ext cx="9320199" cy="9531391"/>
            <a:chOff x="4955880" y="-444003"/>
            <a:chExt cx="9320199" cy="9531391"/>
          </a:xfrm>
        </p:grpSpPr>
        <p:grpSp>
          <p:nvGrpSpPr>
            <p:cNvPr id="776" name="Google Shape;776;g2f498bd4033_1_0"/>
            <p:cNvGrpSpPr/>
            <p:nvPr/>
          </p:nvGrpSpPr>
          <p:grpSpPr>
            <a:xfrm>
              <a:off x="6496280" y="1136174"/>
              <a:ext cx="6687060" cy="6379123"/>
              <a:chOff x="6496050" y="1135679"/>
              <a:chExt cx="6685054" cy="6377209"/>
            </a:xfrm>
          </p:grpSpPr>
          <p:sp>
            <p:nvSpPr>
              <p:cNvPr id="777" name="Google Shape;777;g2f498bd4033_1_0"/>
              <p:cNvSpPr/>
              <p:nvPr/>
            </p:nvSpPr>
            <p:spPr>
              <a:xfrm>
                <a:off x="7769880" y="1135679"/>
                <a:ext cx="3828204" cy="1520094"/>
              </a:xfrm>
              <a:custGeom>
                <a:rect b="b" l="l" r="r" t="t"/>
                <a:pathLst>
                  <a:path extrusionOk="0" h="1213648" w="3056450">
                    <a:moveTo>
                      <a:pt x="1528226" y="979194"/>
                    </a:moveTo>
                    <a:cubicBezTo>
                      <a:pt x="1830653" y="979194"/>
                      <a:pt x="2113049" y="1065226"/>
                      <a:pt x="2352430" y="1213649"/>
                    </a:cubicBezTo>
                    <a:lnTo>
                      <a:pt x="3056451" y="509627"/>
                    </a:lnTo>
                    <a:cubicBezTo>
                      <a:pt x="2630886" y="189633"/>
                      <a:pt x="2101721" y="0"/>
                      <a:pt x="1528226" y="0"/>
                    </a:cubicBezTo>
                    <a:cubicBezTo>
                      <a:pt x="954730" y="0"/>
                      <a:pt x="425565" y="189633"/>
                      <a:pt x="0" y="509627"/>
                    </a:cubicBezTo>
                    <a:lnTo>
                      <a:pt x="704021" y="1213649"/>
                    </a:lnTo>
                    <a:cubicBezTo>
                      <a:pt x="943566" y="1065226"/>
                      <a:pt x="1225798" y="979194"/>
                      <a:pt x="1528390" y="979194"/>
                    </a:cubicBezTo>
                    <a:close/>
                  </a:path>
                </a:pathLst>
              </a:custGeom>
              <a:solidFill>
                <a:schemeClr val="accent1">
                  <a:alpha val="4710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8" name="Google Shape;778;g2f498bd4033_1_0"/>
              <p:cNvSpPr/>
              <p:nvPr/>
            </p:nvSpPr>
            <p:spPr>
              <a:xfrm>
                <a:off x="6496050" y="2409507"/>
                <a:ext cx="1520094" cy="3828205"/>
              </a:xfrm>
              <a:custGeom>
                <a:rect b="b" l="l" r="r" t="t"/>
                <a:pathLst>
                  <a:path extrusionOk="0" h="3056451" w="1213648">
                    <a:moveTo>
                      <a:pt x="979194" y="1528226"/>
                    </a:moveTo>
                    <a:cubicBezTo>
                      <a:pt x="979194" y="1225798"/>
                      <a:pt x="1065062" y="943402"/>
                      <a:pt x="1213649" y="703857"/>
                    </a:cubicBezTo>
                    <a:lnTo>
                      <a:pt x="509627" y="0"/>
                    </a:lnTo>
                    <a:cubicBezTo>
                      <a:pt x="189633" y="425565"/>
                      <a:pt x="0" y="954731"/>
                      <a:pt x="0" y="1528226"/>
                    </a:cubicBezTo>
                    <a:cubicBezTo>
                      <a:pt x="0" y="2101721"/>
                      <a:pt x="189633" y="2630886"/>
                      <a:pt x="509627" y="3056451"/>
                    </a:cubicBezTo>
                    <a:lnTo>
                      <a:pt x="1213649" y="2352430"/>
                    </a:lnTo>
                    <a:cubicBezTo>
                      <a:pt x="1065226" y="2112885"/>
                      <a:pt x="979194" y="1830653"/>
                      <a:pt x="979194" y="1528061"/>
                    </a:cubicBezTo>
                    <a:close/>
                  </a:path>
                </a:pathLst>
              </a:custGeom>
              <a:solidFill>
                <a:schemeClr val="accent1">
                  <a:alpha val="4710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9" name="Google Shape;779;g2f498bd4033_1_0"/>
              <p:cNvSpPr/>
              <p:nvPr/>
            </p:nvSpPr>
            <p:spPr>
              <a:xfrm>
                <a:off x="7769673" y="2409507"/>
                <a:ext cx="5411431" cy="5103381"/>
              </a:xfrm>
              <a:custGeom>
                <a:rect b="b" l="l" r="r" t="t"/>
                <a:pathLst>
                  <a:path extrusionOk="0" h="4074556" w="4320504">
                    <a:moveTo>
                      <a:pt x="3666231" y="2911477"/>
                    </a:moveTo>
                    <a:cubicBezTo>
                      <a:pt x="3924493" y="2513166"/>
                      <a:pt x="4074557" y="2038346"/>
                      <a:pt x="4074557" y="1528226"/>
                    </a:cubicBezTo>
                    <a:cubicBezTo>
                      <a:pt x="4074557" y="954731"/>
                      <a:pt x="3884924" y="425565"/>
                      <a:pt x="3564929" y="0"/>
                    </a:cubicBezTo>
                    <a:lnTo>
                      <a:pt x="2860908" y="704021"/>
                    </a:lnTo>
                    <a:cubicBezTo>
                      <a:pt x="3009330" y="943566"/>
                      <a:pt x="3095363" y="1225798"/>
                      <a:pt x="3095363" y="1528390"/>
                    </a:cubicBezTo>
                    <a:cubicBezTo>
                      <a:pt x="3095363" y="1830981"/>
                      <a:pt x="3016555" y="2088750"/>
                      <a:pt x="2879625" y="2321563"/>
                    </a:cubicBezTo>
                    <a:cubicBezTo>
                      <a:pt x="2877983" y="2332235"/>
                      <a:pt x="2876177" y="2343400"/>
                      <a:pt x="2874043" y="2355057"/>
                    </a:cubicBezTo>
                    <a:cubicBezTo>
                      <a:pt x="2786697" y="2837758"/>
                      <a:pt x="3000957" y="3146917"/>
                      <a:pt x="3441955" y="3483987"/>
                    </a:cubicBezTo>
                    <a:cubicBezTo>
                      <a:pt x="2879625" y="3622066"/>
                      <a:pt x="2339788" y="3290742"/>
                      <a:pt x="2126020" y="2976986"/>
                    </a:cubicBezTo>
                    <a:cubicBezTo>
                      <a:pt x="1941805" y="3053003"/>
                      <a:pt x="1740023" y="3095363"/>
                      <a:pt x="1528390" y="3095363"/>
                    </a:cubicBezTo>
                    <a:cubicBezTo>
                      <a:pt x="1225963" y="3095363"/>
                      <a:pt x="943566" y="3009330"/>
                      <a:pt x="704021" y="2860908"/>
                    </a:cubicBezTo>
                    <a:lnTo>
                      <a:pt x="0" y="3564929"/>
                    </a:lnTo>
                    <a:cubicBezTo>
                      <a:pt x="425729" y="3884924"/>
                      <a:pt x="954895" y="4074557"/>
                      <a:pt x="1528390" y="4074557"/>
                    </a:cubicBezTo>
                    <a:cubicBezTo>
                      <a:pt x="1874162" y="4074557"/>
                      <a:pt x="2203679" y="4005436"/>
                      <a:pt x="2504300" y="3880656"/>
                    </a:cubicBezTo>
                    <a:cubicBezTo>
                      <a:pt x="3324399" y="4251876"/>
                      <a:pt x="3862102" y="4033347"/>
                      <a:pt x="4320505" y="3697262"/>
                    </a:cubicBezTo>
                    <a:cubicBezTo>
                      <a:pt x="4320505" y="3697262"/>
                      <a:pt x="3858162" y="3365774"/>
                      <a:pt x="3666067" y="2911641"/>
                    </a:cubicBezTo>
                    <a:close/>
                  </a:path>
                </a:pathLst>
              </a:custGeom>
              <a:solidFill>
                <a:schemeClr val="accent1">
                  <a:alpha val="4710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0" name="Google Shape;780;g2f498bd4033_1_0"/>
              <p:cNvSpPr/>
              <p:nvPr/>
            </p:nvSpPr>
            <p:spPr>
              <a:xfrm>
                <a:off x="8105855" y="2745277"/>
                <a:ext cx="3156171" cy="3156171"/>
              </a:xfrm>
              <a:custGeom>
                <a:rect b="b" l="l" r="r" t="t"/>
                <a:pathLst>
                  <a:path extrusionOk="0" h="2519897" w="2519897">
                    <a:moveTo>
                      <a:pt x="2519898" y="1259949"/>
                    </a:moveTo>
                    <a:cubicBezTo>
                      <a:pt x="2519898" y="1955799"/>
                      <a:pt x="1955799" y="2519898"/>
                      <a:pt x="1259949" y="2519898"/>
                    </a:cubicBezTo>
                    <a:cubicBezTo>
                      <a:pt x="564098" y="2519898"/>
                      <a:pt x="0" y="1955800"/>
                      <a:pt x="0" y="1259949"/>
                    </a:cubicBezTo>
                    <a:cubicBezTo>
                      <a:pt x="0" y="564098"/>
                      <a:pt x="564098" y="0"/>
                      <a:pt x="1259949" y="0"/>
                    </a:cubicBezTo>
                    <a:cubicBezTo>
                      <a:pt x="1955799" y="0"/>
                      <a:pt x="2519898" y="564098"/>
                      <a:pt x="2519898" y="1259949"/>
                    </a:cubicBezTo>
                    <a:close/>
                  </a:path>
                </a:pathLst>
              </a:custGeom>
              <a:solidFill>
                <a:schemeClr val="accent1">
                  <a:alpha val="4710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81" name="Google Shape;781;g2f498bd4033_1_0"/>
            <p:cNvSpPr/>
            <p:nvPr/>
          </p:nvSpPr>
          <p:spPr>
            <a:xfrm>
              <a:off x="4955880" y="-84009"/>
              <a:ext cx="3221394" cy="4800649"/>
            </a:xfrm>
            <a:custGeom>
              <a:rect b="b" l="l" r="r" t="t"/>
              <a:pathLst>
                <a:path extrusionOk="0" h="4800649" w="3221394">
                  <a:moveTo>
                    <a:pt x="3221394" y="1130472"/>
                  </a:moveTo>
                  <a:cubicBezTo>
                    <a:pt x="2617408" y="1437471"/>
                    <a:pt x="2088519" y="1910687"/>
                    <a:pt x="1711228" y="2532497"/>
                  </a:cubicBezTo>
                  <a:cubicBezTo>
                    <a:pt x="1333737" y="3154507"/>
                    <a:pt x="1158308" y="3842002"/>
                    <a:pt x="1164716" y="4519684"/>
                  </a:cubicBezTo>
                  <a:lnTo>
                    <a:pt x="16221" y="4800650"/>
                  </a:lnTo>
                  <a:cubicBezTo>
                    <a:pt x="5407" y="4670080"/>
                    <a:pt x="0" y="4537708"/>
                    <a:pt x="0" y="4404334"/>
                  </a:cubicBezTo>
                  <a:cubicBezTo>
                    <a:pt x="0" y="2417347"/>
                    <a:pt x="1216183" y="714731"/>
                    <a:pt x="2944834" y="0"/>
                  </a:cubicBezTo>
                  <a:lnTo>
                    <a:pt x="3221394" y="1130472"/>
                  </a:lnTo>
                  <a:close/>
                </a:path>
              </a:pathLst>
            </a:custGeom>
            <a:solidFill>
              <a:schemeClr val="accent1">
                <a:alpha val="471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g2f498bd4033_1_0"/>
            <p:cNvSpPr/>
            <p:nvPr/>
          </p:nvSpPr>
          <p:spPr>
            <a:xfrm>
              <a:off x="5492764" y="6147059"/>
              <a:ext cx="5039361" cy="2940329"/>
            </a:xfrm>
            <a:custGeom>
              <a:rect b="b" l="l" r="r" t="t"/>
              <a:pathLst>
                <a:path extrusionOk="0" h="2940329" w="5039361">
                  <a:moveTo>
                    <a:pt x="1101835" y="0"/>
                  </a:moveTo>
                  <a:cubicBezTo>
                    <a:pt x="1460702" y="574748"/>
                    <a:pt x="1978576" y="1059980"/>
                    <a:pt x="2631226" y="1381198"/>
                  </a:cubicBezTo>
                  <a:cubicBezTo>
                    <a:pt x="3284076" y="1702616"/>
                    <a:pt x="3984187" y="1816965"/>
                    <a:pt x="4658666" y="1751080"/>
                  </a:cubicBezTo>
                  <a:lnTo>
                    <a:pt x="5039361" y="2870537"/>
                  </a:lnTo>
                  <a:cubicBezTo>
                    <a:pt x="4910193" y="2892766"/>
                    <a:pt x="4778822" y="2909788"/>
                    <a:pt x="4646049" y="2921603"/>
                  </a:cubicBezTo>
                  <a:cubicBezTo>
                    <a:pt x="2666672" y="3096231"/>
                    <a:pt x="863925" y="2034248"/>
                    <a:pt x="0" y="375088"/>
                  </a:cubicBezTo>
                  <a:lnTo>
                    <a:pt x="1101835" y="200"/>
                  </a:lnTo>
                  <a:close/>
                </a:path>
              </a:pathLst>
            </a:custGeom>
            <a:solidFill>
              <a:schemeClr val="accent1">
                <a:alpha val="471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g2f498bd4033_1_0"/>
            <p:cNvSpPr/>
            <p:nvPr/>
          </p:nvSpPr>
          <p:spPr>
            <a:xfrm>
              <a:off x="9767810" y="-444003"/>
              <a:ext cx="4508269" cy="3531998"/>
            </a:xfrm>
            <a:custGeom>
              <a:rect b="b" l="l" r="r" t="t"/>
              <a:pathLst>
                <a:path extrusionOk="0" h="3531998" w="4508269">
                  <a:moveTo>
                    <a:pt x="3356771" y="3531998"/>
                  </a:moveTo>
                  <a:cubicBezTo>
                    <a:pt x="3107046" y="2902178"/>
                    <a:pt x="2685096" y="2331636"/>
                    <a:pt x="2100935" y="1898271"/>
                  </a:cubicBezTo>
                  <a:cubicBezTo>
                    <a:pt x="1516574" y="1464707"/>
                    <a:pt x="848305" y="1226196"/>
                    <a:pt x="173025" y="1169723"/>
                  </a:cubicBezTo>
                  <a:lnTo>
                    <a:pt x="0" y="0"/>
                  </a:lnTo>
                  <a:cubicBezTo>
                    <a:pt x="130971" y="1402"/>
                    <a:pt x="263343" y="8211"/>
                    <a:pt x="396116" y="20627"/>
                  </a:cubicBezTo>
                  <a:cubicBezTo>
                    <a:pt x="2374491" y="205067"/>
                    <a:pt x="3956952" y="1573849"/>
                    <a:pt x="4508270" y="3361376"/>
                  </a:cubicBezTo>
                  <a:lnTo>
                    <a:pt x="3356971" y="3531798"/>
                  </a:lnTo>
                  <a:close/>
                </a:path>
              </a:pathLst>
            </a:custGeom>
            <a:solidFill>
              <a:schemeClr val="accent1">
                <a:alpha val="471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84" name="Google Shape;784;g2f498bd4033_1_0"/>
          <p:cNvSpPr txBox="1"/>
          <p:nvPr>
            <p:ph type="title"/>
          </p:nvPr>
        </p:nvSpPr>
        <p:spPr>
          <a:xfrm>
            <a:off x="396000" y="814335"/>
            <a:ext cx="8048100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pl-PL"/>
              <a:t>Doradztwo interwencyjne</a:t>
            </a:r>
            <a:endParaRPr/>
          </a:p>
        </p:txBody>
      </p:sp>
      <p:sp>
        <p:nvSpPr>
          <p:cNvPr id="785" name="Google Shape;785;g2f498bd4033_1_0"/>
          <p:cNvSpPr txBox="1"/>
          <p:nvPr/>
        </p:nvSpPr>
        <p:spPr>
          <a:xfrm>
            <a:off x="1697454" y="1698525"/>
            <a:ext cx="9321900" cy="46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29B9D1"/>
              </a:buClr>
              <a:buSzPts val="2500"/>
              <a:buFont typeface="Calibri"/>
              <a:buNone/>
            </a:pPr>
            <a:r>
              <a:rPr b="0" i="0" lang="pl-PL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 wyjątkowo trudnych przypadkach, w sytuacjach gdy zespół interwentów napotka trudności w rozwiązaniu problemu bullyingu w szkole zapraszamy na konsultacje.</a:t>
            </a:r>
            <a:endParaRPr b="0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69444"/>
              </a:lnSpc>
              <a:spcBef>
                <a:spcPts val="4200"/>
              </a:spcBef>
              <a:spcAft>
                <a:spcPts val="0"/>
              </a:spcAft>
              <a:buClr>
                <a:srgbClr val="29B9D1"/>
              </a:buClr>
              <a:buSzPts val="2500"/>
              <a:buFont typeface="Calibri"/>
              <a:buNone/>
            </a:pPr>
            <a:r>
              <a:rPr b="1" i="0" lang="pl-PL" sz="36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pomoc@resql.pl</a:t>
            </a:r>
            <a:endParaRPr b="1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4200"/>
              </a:spcBef>
              <a:spcAft>
                <a:spcPts val="0"/>
              </a:spcAft>
              <a:buNone/>
            </a:pPr>
            <a:r>
              <a:rPr lang="pl-PL" sz="18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1) spotkanie naszego specjalisty z interwentami w sprawie konkretnej trudnej sytuacji</a:t>
            </a:r>
            <a:endParaRPr sz="1800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l-PL" sz="18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(prosimy krótko ją opisać w mailu i wysłać na adres: pomoc@resql. pl)</a:t>
            </a:r>
            <a:endParaRPr sz="1800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l-PL" sz="18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2) wsparcie psychologiczne dla interwenta, również po umówieniu się na konkretny termin mailowo (</a:t>
            </a:r>
            <a:r>
              <a:rPr lang="pl-PL" sz="18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pomoc@resql.pl</a:t>
            </a:r>
            <a:r>
              <a:rPr lang="pl-PL" sz="18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800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l-PL" sz="18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3) wsparcie prawnika specjalizującego się w prawie oświatowym - otrzymacie od nas Państwo  </a:t>
            </a:r>
            <a:br>
              <a:rPr lang="pl-PL" sz="18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l-PL" sz="18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nr tel. i kod</a:t>
            </a:r>
            <a:endParaRPr sz="1800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69444"/>
              </a:lnSpc>
              <a:spcBef>
                <a:spcPts val="4200"/>
              </a:spcBef>
              <a:spcAft>
                <a:spcPts val="4200"/>
              </a:spcAft>
              <a:buClr>
                <a:srgbClr val="29B9D1"/>
              </a:buClr>
              <a:buSzPts val="2500"/>
              <a:buFont typeface="Calibri"/>
              <a:buNone/>
            </a:pPr>
            <a:r>
              <a:t/>
            </a:r>
            <a:endParaRPr b="1" sz="36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86" name="Google Shape;786;g2f498bd4033_1_0"/>
          <p:cNvCxnSpPr/>
          <p:nvPr/>
        </p:nvCxnSpPr>
        <p:spPr>
          <a:xfrm>
            <a:off x="1333500" y="1647825"/>
            <a:ext cx="0" cy="425340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787" name="Google Shape;787;g2f498bd4033_1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1758" y="1698531"/>
            <a:ext cx="848656" cy="8697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2" name="Google Shape;792;p1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31726" y="3470565"/>
            <a:ext cx="340542" cy="339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93" name="Google Shape;793;p1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8125" y="1808018"/>
            <a:ext cx="2752137" cy="274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22"/>
          <p:cNvSpPr/>
          <p:nvPr/>
        </p:nvSpPr>
        <p:spPr>
          <a:xfrm>
            <a:off x="-12256" y="0"/>
            <a:ext cx="12192000" cy="6858000"/>
          </a:xfrm>
          <a:prstGeom prst="rect">
            <a:avLst/>
          </a:prstGeom>
          <a:solidFill>
            <a:srgbClr val="00243F"/>
          </a:solidFill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None/>
            </a:pPr>
            <a:r>
              <a:rPr b="0" i="0" lang="pl-PL" sz="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0" name="Google Shape;800;p22"/>
          <p:cNvSpPr txBox="1"/>
          <p:nvPr/>
        </p:nvSpPr>
        <p:spPr>
          <a:xfrm>
            <a:off x="1232992" y="396875"/>
            <a:ext cx="8497862" cy="6334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libri"/>
              <a:buNone/>
            </a:pPr>
            <a:r>
              <a:t/>
            </a:r>
            <a:endParaRPr b="1" i="0" sz="32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1" name="Google Shape;801;p22"/>
          <p:cNvSpPr txBox="1"/>
          <p:nvPr/>
        </p:nvSpPr>
        <p:spPr>
          <a:xfrm>
            <a:off x="1403113" y="242888"/>
            <a:ext cx="10959008" cy="6334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libri"/>
              <a:buNone/>
            </a:pPr>
            <a:r>
              <a:t/>
            </a:r>
            <a:endParaRPr b="1" i="0" sz="28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2" name="Google Shape;802;p22"/>
          <p:cNvSpPr txBox="1"/>
          <p:nvPr>
            <p:ph type="title"/>
          </p:nvPr>
        </p:nvSpPr>
        <p:spPr>
          <a:xfrm>
            <a:off x="423054" y="683901"/>
            <a:ext cx="9215942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libri"/>
              <a:buNone/>
            </a:pPr>
            <a:r>
              <a:rPr lang="pl-PL" sz="28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Film - </a:t>
            </a:r>
            <a:r>
              <a:rPr lang="pl-PL" sz="2800" u="sng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RESQL</a:t>
            </a:r>
            <a:r>
              <a:rPr lang="pl-PL" sz="28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  <a:endParaRPr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03" name="Google Shape;803;p22"/>
          <p:cNvSpPr txBox="1"/>
          <p:nvPr>
            <p:ph idx="1" type="body"/>
          </p:nvPr>
        </p:nvSpPr>
        <p:spPr>
          <a:xfrm>
            <a:off x="596767" y="1484313"/>
            <a:ext cx="9818315" cy="46754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28575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497E"/>
              </a:buClr>
              <a:buSzPts val="18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rgbClr val="00497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497E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00497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497E"/>
              </a:buClr>
              <a:buSzPts val="1800"/>
              <a:buNone/>
            </a:pPr>
            <a:r>
              <a:t/>
            </a:r>
            <a:endParaRPr b="1" i="0" sz="1800" u="none" cap="none" strike="noStrike">
              <a:solidFill>
                <a:srgbClr val="00497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t/>
            </a:r>
            <a:endParaRPr sz="2400"/>
          </a:p>
          <a:p>
            <a:pPr indent="-171450" lvl="0" marL="28575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t/>
            </a:r>
            <a:endParaRPr sz="2400"/>
          </a:p>
          <a:p>
            <a:pPr indent="-171450" lvl="0" marL="28575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t/>
            </a:r>
            <a:endParaRPr sz="2400"/>
          </a:p>
        </p:txBody>
      </p:sp>
      <p:pic>
        <p:nvPicPr>
          <p:cNvPr id="804" name="Google Shape;804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15051" y="1346235"/>
            <a:ext cx="8961897" cy="50418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8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2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t/>
            </a:r>
            <a:endParaRPr b="0" i="0" sz="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0" name="Google Shape;810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7668" y="4157001"/>
            <a:ext cx="1658232" cy="1560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1" name="Google Shape;811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7668" y="1572232"/>
            <a:ext cx="1658232" cy="1560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2" name="Google Shape;812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91220" y="412490"/>
            <a:ext cx="8004742" cy="6248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13" name="Google Shape;813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901352" y="85725"/>
            <a:ext cx="2128723" cy="921210"/>
          </a:xfrm>
          <a:prstGeom prst="rect">
            <a:avLst/>
          </a:prstGeom>
          <a:noFill/>
          <a:ln>
            <a:noFill/>
          </a:ln>
        </p:spPr>
      </p:pic>
      <p:sp>
        <p:nvSpPr>
          <p:cNvPr id="814" name="Google Shape;814;p23"/>
          <p:cNvSpPr txBox="1"/>
          <p:nvPr/>
        </p:nvSpPr>
        <p:spPr>
          <a:xfrm>
            <a:off x="447346" y="2193134"/>
            <a:ext cx="179652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pl-PL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APLIKACJA</a:t>
            </a:r>
            <a:endParaRPr b="1" i="0" sz="2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5" name="Google Shape;815;p23"/>
          <p:cNvSpPr txBox="1"/>
          <p:nvPr/>
        </p:nvSpPr>
        <p:spPr>
          <a:xfrm>
            <a:off x="374257" y="4614181"/>
            <a:ext cx="194270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pl-PL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PANEL</a:t>
            </a:r>
            <a:br>
              <a:rPr b="1" i="0" lang="pl-PL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pl-PL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INTERWENTA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6" name="Google Shape;816;p23"/>
          <p:cNvSpPr txBox="1"/>
          <p:nvPr>
            <p:ph type="title"/>
          </p:nvPr>
        </p:nvSpPr>
        <p:spPr>
          <a:xfrm>
            <a:off x="396000" y="895454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b="1" i="0" lang="pl-PL" sz="2000" u="none" cap="none" strike="noStrike">
                <a:solidFill>
                  <a:srgbClr val="00497E"/>
                </a:solidFill>
                <a:latin typeface="Calibri"/>
                <a:ea typeface="Calibri"/>
                <a:cs typeface="Calibri"/>
                <a:sym typeface="Calibri"/>
              </a:rPr>
              <a:t>Jak to działa?</a:t>
            </a:r>
            <a:endParaRPr/>
          </a:p>
        </p:txBody>
      </p:sp>
      <p:cxnSp>
        <p:nvCxnSpPr>
          <p:cNvPr id="817" name="Google Shape;817;p23"/>
          <p:cNvCxnSpPr/>
          <p:nvPr/>
        </p:nvCxnSpPr>
        <p:spPr>
          <a:xfrm>
            <a:off x="1059443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18" name="Google Shape;818;p23"/>
          <p:cNvCxnSpPr/>
          <p:nvPr/>
        </p:nvCxnSpPr>
        <p:spPr>
          <a:xfrm rot="10800000">
            <a:off x="834554" y="3644961"/>
            <a:ext cx="1022112" cy="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2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106"/>
          <p:cNvSpPr/>
          <p:nvPr/>
        </p:nvSpPr>
        <p:spPr>
          <a:xfrm>
            <a:off x="0" y="4803359"/>
            <a:ext cx="12192000" cy="14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4" name="Google Shape;824;p106"/>
          <p:cNvSpPr/>
          <p:nvPr/>
        </p:nvSpPr>
        <p:spPr>
          <a:xfrm>
            <a:off x="0" y="2808659"/>
            <a:ext cx="12192000" cy="180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5" name="Google Shape;825;p106"/>
          <p:cNvSpPr/>
          <p:nvPr/>
        </p:nvSpPr>
        <p:spPr>
          <a:xfrm>
            <a:off x="0" y="1173959"/>
            <a:ext cx="12192000" cy="144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6" name="Google Shape;826;p106"/>
          <p:cNvSpPr txBox="1"/>
          <p:nvPr>
            <p:ph idx="1" type="body"/>
          </p:nvPr>
        </p:nvSpPr>
        <p:spPr>
          <a:xfrm>
            <a:off x="5247862" y="1567419"/>
            <a:ext cx="6758608" cy="6287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pl-PL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Zgłasza sytuację, która go niepokoi.</a:t>
            </a:r>
            <a:endParaRPr b="1"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l-PL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(może ona dotyczyć bezpośrednio jego/jej lub może być  świadkiem)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27" name="Google Shape;827;p106"/>
          <p:cNvSpPr txBox="1"/>
          <p:nvPr/>
        </p:nvSpPr>
        <p:spPr>
          <a:xfrm>
            <a:off x="5876015" y="3060973"/>
            <a:ext cx="6315986" cy="12151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00497E"/>
              </a:buClr>
              <a:buSzPts val="2800"/>
              <a:buFont typeface="Arial"/>
              <a:buNone/>
            </a:pPr>
            <a:r>
              <a:rPr b="1" i="0" lang="pl-PL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Odbiera zgłoszenie i we współpracy z innymi pracownikami </a:t>
            </a:r>
            <a:br>
              <a:rPr b="1" i="0" lang="pl-PL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0" lang="pl-PL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szkoły podejmuje odpowiednie działania </a:t>
            </a:r>
            <a:r>
              <a:rPr i="0" lang="pl-PL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(sposób reagowania, </a:t>
            </a:r>
            <a:br>
              <a:rPr i="0" lang="pl-PL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i="0" lang="pl-PL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czas reakcji, dalsze kroki podejmowane przez nauczyciela zależą </a:t>
            </a:r>
            <a:br>
              <a:rPr i="0" lang="pl-PL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i="0" lang="pl-PL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od zasad ustalonych wewnątrz szkoły)</a:t>
            </a:r>
            <a:endParaRPr i="0" sz="15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28" name="Google Shape;828;p106"/>
          <p:cNvSpPr txBox="1"/>
          <p:nvPr/>
        </p:nvSpPr>
        <p:spPr>
          <a:xfrm>
            <a:off x="7187975" y="5173450"/>
            <a:ext cx="4932300" cy="6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00497E"/>
              </a:buClr>
              <a:buSzPts val="2800"/>
              <a:buFont typeface="Arial"/>
              <a:buNone/>
            </a:pPr>
            <a:r>
              <a:rPr b="1" i="0" lang="pl-PL" sz="150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Monitoruje problem przemocy w szkole</a:t>
            </a:r>
            <a:r>
              <a:rPr i="0" lang="pl-PL" sz="150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 za pomocą stacjonarnego panelu systemu RESQL</a:t>
            </a:r>
            <a:endParaRPr i="0" sz="150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29" name="Google Shape;829;p106"/>
          <p:cNvSpPr txBox="1"/>
          <p:nvPr/>
        </p:nvSpPr>
        <p:spPr>
          <a:xfrm>
            <a:off x="2518802" y="1591992"/>
            <a:ext cx="1441036" cy="566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7E"/>
              </a:buClr>
              <a:buSzPts val="3200"/>
              <a:buFont typeface="Arial"/>
              <a:buNone/>
            </a:pPr>
            <a:r>
              <a:rPr b="1" i="0" lang="pl-PL" sz="3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Uczeń</a:t>
            </a:r>
            <a:endParaRPr b="1" i="0" sz="22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Obraz zawierający rysowanie, clipart, ilustracja, szkic&#10;&#10;Opis wygenerowany automatycznie" id="830" name="Google Shape;830;p1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581707" y="766774"/>
            <a:ext cx="1338898" cy="2974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31" name="Google Shape;831;p10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58660" y="2699670"/>
            <a:ext cx="1804721" cy="2082659"/>
          </a:xfrm>
          <a:prstGeom prst="rect">
            <a:avLst/>
          </a:prstGeom>
          <a:noFill/>
          <a:ln>
            <a:noFill/>
          </a:ln>
        </p:spPr>
      </p:pic>
      <p:sp>
        <p:nvSpPr>
          <p:cNvPr id="832" name="Google Shape;832;p106"/>
          <p:cNvSpPr txBox="1"/>
          <p:nvPr/>
        </p:nvSpPr>
        <p:spPr>
          <a:xfrm>
            <a:off x="3463381" y="3335262"/>
            <a:ext cx="2803759" cy="566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7E"/>
              </a:buClr>
              <a:buSzPts val="3200"/>
              <a:buFont typeface="Arial"/>
              <a:buNone/>
            </a:pPr>
            <a:r>
              <a:rPr b="1" i="0" lang="pl-PL" sz="3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Interwent</a:t>
            </a:r>
            <a:endParaRPr b="1" i="0" sz="34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33" name="Google Shape;833;p106"/>
          <p:cNvSpPr txBox="1"/>
          <p:nvPr/>
        </p:nvSpPr>
        <p:spPr>
          <a:xfrm>
            <a:off x="4876888" y="5217390"/>
            <a:ext cx="2136162" cy="566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7E"/>
              </a:buClr>
              <a:buSzPts val="3200"/>
              <a:buFont typeface="Arial"/>
              <a:buNone/>
            </a:pPr>
            <a:r>
              <a:rPr b="1" i="0" lang="pl-PL" sz="3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Dyrektor</a:t>
            </a:r>
            <a:endParaRPr b="1" i="0" sz="3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34" name="Google Shape;834;p10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92321" y="4118185"/>
            <a:ext cx="1638706" cy="22471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9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107"/>
          <p:cNvSpPr/>
          <p:nvPr/>
        </p:nvSpPr>
        <p:spPr>
          <a:xfrm>
            <a:off x="0" y="0"/>
            <a:ext cx="730316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Obraz zawierający tekst&#10;&#10;Opis wygenerowany automatycznie" id="841" name="Google Shape;841;p1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0218" y="749922"/>
            <a:ext cx="3337937" cy="6507447"/>
          </a:xfrm>
          <a:prstGeom prst="rect">
            <a:avLst/>
          </a:prstGeom>
          <a:noFill/>
          <a:ln>
            <a:noFill/>
          </a:ln>
        </p:spPr>
      </p:pic>
      <p:sp>
        <p:nvSpPr>
          <p:cNvPr id="842" name="Google Shape;842;p107"/>
          <p:cNvSpPr txBox="1"/>
          <p:nvPr>
            <p:ph idx="1" type="body"/>
          </p:nvPr>
        </p:nvSpPr>
        <p:spPr>
          <a:xfrm>
            <a:off x="395302" y="2013875"/>
            <a:ext cx="6523500" cy="42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69850" rtl="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500"/>
              <a:buNone/>
            </a:pPr>
            <a:r>
              <a:rPr b="0" lang="pl-PL" sz="2200">
                <a:latin typeface="Montserrat SemiBold"/>
                <a:ea typeface="Montserrat SemiBold"/>
                <a:cs typeface="Montserrat SemiBold"/>
                <a:sym typeface="Montserrat SemiBold"/>
              </a:rPr>
              <a:t>Ekran główny aplikacji RESQL zawiera </a:t>
            </a:r>
            <a:br>
              <a:rPr b="0" lang="pl-PL" sz="2200"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b="0" lang="pl-PL" sz="2200">
                <a:latin typeface="Montserrat SemiBold"/>
                <a:ea typeface="Montserrat SemiBold"/>
                <a:cs typeface="Montserrat SemiBold"/>
                <a:sym typeface="Montserrat SemiBold"/>
              </a:rPr>
              <a:t>6 podstawowych ikon w centralnej części oraz ikonę Home, Ustawienia </a:t>
            </a:r>
            <a:br>
              <a:rPr b="0" lang="pl-PL" sz="2200"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b="0" lang="pl-PL" sz="2200">
                <a:latin typeface="Montserrat SemiBold"/>
                <a:ea typeface="Montserrat SemiBold"/>
                <a:cs typeface="Montserrat SemiBold"/>
                <a:sym typeface="Montserrat SemiBold"/>
              </a:rPr>
              <a:t>oraz ikonkę RESQL w dolnym pasku.</a:t>
            </a:r>
            <a:endParaRPr b="0" sz="22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43" name="Google Shape;843;p107"/>
          <p:cNvSpPr txBox="1"/>
          <p:nvPr>
            <p:ph type="title"/>
          </p:nvPr>
        </p:nvSpPr>
        <p:spPr>
          <a:xfrm>
            <a:off x="396001" y="814335"/>
            <a:ext cx="5591332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rPr i="0" lang="pl-PL" sz="2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Ekran główny aplikacji RESQL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7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103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</a:pPr>
            <a:r>
              <a:rPr lang="pl-PL" sz="2800">
                <a:latin typeface="Montserrat"/>
                <a:ea typeface="Montserrat"/>
                <a:cs typeface="Montserrat"/>
                <a:sym typeface="Montserrat"/>
              </a:rPr>
              <a:t>Ikona – Zgłoś przemoc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49" name="Google Shape;849;p1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16092" y="2481426"/>
            <a:ext cx="1715077" cy="15796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raz zawierający tekst&#10;&#10;Opis wygenerowany automatycznie" id="850" name="Google Shape;850;p10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80218" y="749922"/>
            <a:ext cx="3337937" cy="65074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raz zawierający tekst, Telefon komórkowy, Komunikator, Urządzenie przenośne&#10;&#10;Opis wygenerowany automatycznie" id="851" name="Google Shape;851;p10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02543" y="749734"/>
            <a:ext cx="3337936" cy="65074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5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104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</a:pPr>
            <a:r>
              <a:rPr lang="pl-PL" sz="2800">
                <a:latin typeface="Montserrat"/>
                <a:ea typeface="Montserrat"/>
                <a:cs typeface="Montserrat"/>
                <a:sym typeface="Montserrat"/>
              </a:rPr>
              <a:t>Ikona – Przemoc relacyjna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57" name="Google Shape;857;p10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67647" l="51789" r="3666" t="12257"/>
          <a:stretch/>
        </p:blipFill>
        <p:spPr>
          <a:xfrm>
            <a:off x="1380123" y="2214563"/>
            <a:ext cx="2487613" cy="242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8" name="Google Shape;858;p10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34400" y="749922"/>
            <a:ext cx="3337936" cy="6507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59" name="Google Shape;859;p10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96464" y="749922"/>
            <a:ext cx="3337936" cy="65074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3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p105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pl-PL">
                <a:latin typeface="Montserrat"/>
                <a:ea typeface="Montserrat"/>
                <a:cs typeface="Montserrat"/>
                <a:sym typeface="Montserrat"/>
              </a:rPr>
              <a:t>Ikona – Przemoc materialna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65" name="Google Shape;865;p105"/>
          <p:cNvPicPr preferRelativeResize="0"/>
          <p:nvPr/>
        </p:nvPicPr>
        <p:blipFill rotWithShape="1">
          <a:blip r:embed="rId3">
            <a:alphaModFix/>
          </a:blip>
          <a:srcRect b="45353" l="5898" r="49159" t="34497"/>
          <a:stretch/>
        </p:blipFill>
        <p:spPr>
          <a:xfrm>
            <a:off x="1384348" y="2011867"/>
            <a:ext cx="2821471" cy="2738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6" name="Google Shape;866;p10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34400" y="749923"/>
            <a:ext cx="3337936" cy="6507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7" name="Google Shape;867;p10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96464" y="749923"/>
            <a:ext cx="3337936" cy="65074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24"/>
          <p:cNvSpPr txBox="1"/>
          <p:nvPr>
            <p:ph type="title"/>
          </p:nvPr>
        </p:nvSpPr>
        <p:spPr>
          <a:xfrm>
            <a:off x="383800" y="521985"/>
            <a:ext cx="8048100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</a:pPr>
            <a:r>
              <a:rPr lang="pl-PL" sz="2800">
                <a:latin typeface="Montserrat"/>
                <a:ea typeface="Montserrat"/>
                <a:cs typeface="Montserrat"/>
                <a:sym typeface="Montserrat"/>
              </a:rPr>
              <a:t>Ikona – Przemoc elektroniczna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73" name="Google Shape;873;p2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44005" l="55089" r="7025" t="34244"/>
          <a:stretch/>
        </p:blipFill>
        <p:spPr>
          <a:xfrm>
            <a:off x="1569036" y="2252894"/>
            <a:ext cx="2109788" cy="262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4" name="Google Shape;874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34400" y="749923"/>
            <a:ext cx="3337935" cy="6507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5" name="Google Shape;875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96464" y="749923"/>
            <a:ext cx="3337935" cy="65074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6"/>
          <p:cNvSpPr/>
          <p:nvPr/>
        </p:nvSpPr>
        <p:spPr>
          <a:xfrm>
            <a:off x="-12256" y="0"/>
            <a:ext cx="12192000" cy="6858000"/>
          </a:xfrm>
          <a:prstGeom prst="rect">
            <a:avLst/>
          </a:prstGeom>
          <a:solidFill>
            <a:srgbClr val="00243F"/>
          </a:solidFill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None/>
            </a:pPr>
            <a:r>
              <a:rPr b="0" i="0" lang="pl-PL" sz="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8" name="Google Shape;268;p6"/>
          <p:cNvGrpSpPr/>
          <p:nvPr/>
        </p:nvGrpSpPr>
        <p:grpSpPr>
          <a:xfrm>
            <a:off x="6548927" y="363948"/>
            <a:ext cx="6681075" cy="6373457"/>
            <a:chOff x="6791877" y="412490"/>
            <a:chExt cx="5338117" cy="5092333"/>
          </a:xfrm>
        </p:grpSpPr>
        <p:grpSp>
          <p:nvGrpSpPr>
            <p:cNvPr id="269" name="Google Shape;269;p6"/>
            <p:cNvGrpSpPr/>
            <p:nvPr/>
          </p:nvGrpSpPr>
          <p:grpSpPr>
            <a:xfrm>
              <a:off x="6791877" y="412490"/>
              <a:ext cx="5338117" cy="5092333"/>
              <a:chOff x="6791877" y="412490"/>
              <a:chExt cx="5338117" cy="5092333"/>
            </a:xfrm>
          </p:grpSpPr>
          <p:sp>
            <p:nvSpPr>
              <p:cNvPr id="270" name="Google Shape;270;p6"/>
              <p:cNvSpPr/>
              <p:nvPr/>
            </p:nvSpPr>
            <p:spPr>
              <a:xfrm>
                <a:off x="7809655" y="412490"/>
                <a:ext cx="3056450" cy="1213648"/>
              </a:xfrm>
              <a:custGeom>
                <a:rect b="b" l="l" r="r" t="t"/>
                <a:pathLst>
                  <a:path extrusionOk="0" h="1213648" w="3056450">
                    <a:moveTo>
                      <a:pt x="1528226" y="979194"/>
                    </a:moveTo>
                    <a:cubicBezTo>
                      <a:pt x="1830653" y="979194"/>
                      <a:pt x="2113049" y="1065226"/>
                      <a:pt x="2352430" y="1213649"/>
                    </a:cubicBezTo>
                    <a:lnTo>
                      <a:pt x="3056451" y="509627"/>
                    </a:lnTo>
                    <a:cubicBezTo>
                      <a:pt x="2630886" y="189633"/>
                      <a:pt x="2101721" y="0"/>
                      <a:pt x="1528226" y="0"/>
                    </a:cubicBezTo>
                    <a:cubicBezTo>
                      <a:pt x="954730" y="0"/>
                      <a:pt x="425565" y="189633"/>
                      <a:pt x="0" y="509627"/>
                    </a:cubicBezTo>
                    <a:lnTo>
                      <a:pt x="704021" y="1213649"/>
                    </a:lnTo>
                    <a:cubicBezTo>
                      <a:pt x="943566" y="1065226"/>
                      <a:pt x="1225798" y="979194"/>
                      <a:pt x="1528390" y="979194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1" name="Google Shape;271;p6"/>
              <p:cNvSpPr/>
              <p:nvPr/>
            </p:nvSpPr>
            <p:spPr>
              <a:xfrm>
                <a:off x="6791877" y="1430267"/>
                <a:ext cx="1213648" cy="3056451"/>
              </a:xfrm>
              <a:custGeom>
                <a:rect b="b" l="l" r="r" t="t"/>
                <a:pathLst>
                  <a:path extrusionOk="0" h="3056451" w="1213648">
                    <a:moveTo>
                      <a:pt x="979194" y="1528226"/>
                    </a:moveTo>
                    <a:cubicBezTo>
                      <a:pt x="979194" y="1225798"/>
                      <a:pt x="1065062" y="943402"/>
                      <a:pt x="1213649" y="703857"/>
                    </a:cubicBezTo>
                    <a:lnTo>
                      <a:pt x="509627" y="0"/>
                    </a:lnTo>
                    <a:cubicBezTo>
                      <a:pt x="189633" y="425565"/>
                      <a:pt x="0" y="954731"/>
                      <a:pt x="0" y="1528226"/>
                    </a:cubicBezTo>
                    <a:cubicBezTo>
                      <a:pt x="0" y="2101721"/>
                      <a:pt x="189633" y="2630886"/>
                      <a:pt x="509627" y="3056451"/>
                    </a:cubicBezTo>
                    <a:lnTo>
                      <a:pt x="1213649" y="2352430"/>
                    </a:lnTo>
                    <a:cubicBezTo>
                      <a:pt x="1065226" y="2112885"/>
                      <a:pt x="979194" y="1830653"/>
                      <a:pt x="979194" y="1528061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" name="Google Shape;272;p6"/>
              <p:cNvSpPr/>
              <p:nvPr/>
            </p:nvSpPr>
            <p:spPr>
              <a:xfrm>
                <a:off x="7809490" y="1430267"/>
                <a:ext cx="4320504" cy="4074556"/>
              </a:xfrm>
              <a:custGeom>
                <a:rect b="b" l="l" r="r" t="t"/>
                <a:pathLst>
                  <a:path extrusionOk="0" h="4074556" w="4320504">
                    <a:moveTo>
                      <a:pt x="3666231" y="2911477"/>
                    </a:moveTo>
                    <a:cubicBezTo>
                      <a:pt x="3924493" y="2513166"/>
                      <a:pt x="4074557" y="2038346"/>
                      <a:pt x="4074557" y="1528226"/>
                    </a:cubicBezTo>
                    <a:cubicBezTo>
                      <a:pt x="4074557" y="954731"/>
                      <a:pt x="3884924" y="425565"/>
                      <a:pt x="3564929" y="0"/>
                    </a:cubicBezTo>
                    <a:lnTo>
                      <a:pt x="2860908" y="704021"/>
                    </a:lnTo>
                    <a:cubicBezTo>
                      <a:pt x="3009330" y="943566"/>
                      <a:pt x="3095363" y="1225798"/>
                      <a:pt x="3095363" y="1528390"/>
                    </a:cubicBezTo>
                    <a:cubicBezTo>
                      <a:pt x="3095363" y="1830981"/>
                      <a:pt x="3016555" y="2088750"/>
                      <a:pt x="2879625" y="2321563"/>
                    </a:cubicBezTo>
                    <a:cubicBezTo>
                      <a:pt x="2877983" y="2332235"/>
                      <a:pt x="2876177" y="2343400"/>
                      <a:pt x="2874043" y="2355057"/>
                    </a:cubicBezTo>
                    <a:cubicBezTo>
                      <a:pt x="2786697" y="2837758"/>
                      <a:pt x="3000957" y="3146917"/>
                      <a:pt x="3441955" y="3483987"/>
                    </a:cubicBezTo>
                    <a:cubicBezTo>
                      <a:pt x="2879625" y="3622066"/>
                      <a:pt x="2339788" y="3290742"/>
                      <a:pt x="2126020" y="2976986"/>
                    </a:cubicBezTo>
                    <a:cubicBezTo>
                      <a:pt x="1941805" y="3053003"/>
                      <a:pt x="1740023" y="3095363"/>
                      <a:pt x="1528390" y="3095363"/>
                    </a:cubicBezTo>
                    <a:cubicBezTo>
                      <a:pt x="1225963" y="3095363"/>
                      <a:pt x="943566" y="3009330"/>
                      <a:pt x="704021" y="2860908"/>
                    </a:cubicBezTo>
                    <a:lnTo>
                      <a:pt x="0" y="3564929"/>
                    </a:lnTo>
                    <a:cubicBezTo>
                      <a:pt x="425729" y="3884924"/>
                      <a:pt x="954895" y="4074557"/>
                      <a:pt x="1528390" y="4074557"/>
                    </a:cubicBezTo>
                    <a:cubicBezTo>
                      <a:pt x="1874162" y="4074557"/>
                      <a:pt x="2203679" y="4005436"/>
                      <a:pt x="2504300" y="3880656"/>
                    </a:cubicBezTo>
                    <a:cubicBezTo>
                      <a:pt x="3324399" y="4251876"/>
                      <a:pt x="3862102" y="4033347"/>
                      <a:pt x="4320505" y="3697262"/>
                    </a:cubicBezTo>
                    <a:cubicBezTo>
                      <a:pt x="4320505" y="3697262"/>
                      <a:pt x="3858162" y="3365774"/>
                      <a:pt x="3666067" y="2911641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73" name="Google Shape;273;p6"/>
            <p:cNvSpPr/>
            <p:nvPr/>
          </p:nvSpPr>
          <p:spPr>
            <a:xfrm>
              <a:off x="8078096" y="1698544"/>
              <a:ext cx="2519897" cy="2519897"/>
            </a:xfrm>
            <a:custGeom>
              <a:rect b="b" l="l" r="r" t="t"/>
              <a:pathLst>
                <a:path extrusionOk="0" h="2519897" w="2519897">
                  <a:moveTo>
                    <a:pt x="2519898" y="1259949"/>
                  </a:moveTo>
                  <a:cubicBezTo>
                    <a:pt x="2519898" y="1955799"/>
                    <a:pt x="1955799" y="2519898"/>
                    <a:pt x="1259949" y="2519898"/>
                  </a:cubicBezTo>
                  <a:cubicBezTo>
                    <a:pt x="564098" y="2519898"/>
                    <a:pt x="0" y="1955800"/>
                    <a:pt x="0" y="1259949"/>
                  </a:cubicBezTo>
                  <a:cubicBezTo>
                    <a:pt x="0" y="564098"/>
                    <a:pt x="564098" y="0"/>
                    <a:pt x="1259949" y="0"/>
                  </a:cubicBezTo>
                  <a:cubicBezTo>
                    <a:pt x="1955799" y="0"/>
                    <a:pt x="2519898" y="564098"/>
                    <a:pt x="2519898" y="1259949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4" name="Google Shape;274;p6"/>
          <p:cNvSpPr/>
          <p:nvPr/>
        </p:nvSpPr>
        <p:spPr>
          <a:xfrm>
            <a:off x="4955880" y="-84009"/>
            <a:ext cx="3222511" cy="4802314"/>
          </a:xfrm>
          <a:custGeom>
            <a:rect b="b" l="l" r="r" t="t"/>
            <a:pathLst>
              <a:path extrusionOk="0" h="4800649" w="3221394">
                <a:moveTo>
                  <a:pt x="3221394" y="1130472"/>
                </a:moveTo>
                <a:cubicBezTo>
                  <a:pt x="2617408" y="1437471"/>
                  <a:pt x="2088519" y="1910687"/>
                  <a:pt x="1711228" y="2532497"/>
                </a:cubicBezTo>
                <a:cubicBezTo>
                  <a:pt x="1333737" y="3154507"/>
                  <a:pt x="1158308" y="3842002"/>
                  <a:pt x="1164716" y="4519684"/>
                </a:cubicBezTo>
                <a:lnTo>
                  <a:pt x="16221" y="4800650"/>
                </a:lnTo>
                <a:cubicBezTo>
                  <a:pt x="5407" y="4670080"/>
                  <a:pt x="0" y="4537708"/>
                  <a:pt x="0" y="4404334"/>
                </a:cubicBezTo>
                <a:cubicBezTo>
                  <a:pt x="0" y="2417347"/>
                  <a:pt x="1216183" y="714731"/>
                  <a:pt x="2944834" y="0"/>
                </a:cubicBezTo>
                <a:lnTo>
                  <a:pt x="3221394" y="1130472"/>
                </a:lnTo>
                <a:close/>
              </a:path>
            </a:pathLst>
          </a:custGeom>
          <a:solidFill>
            <a:srgbClr val="F9F9F9">
              <a:alpha val="14509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6"/>
          <p:cNvSpPr/>
          <p:nvPr/>
        </p:nvSpPr>
        <p:spPr>
          <a:xfrm>
            <a:off x="5492764" y="6147059"/>
            <a:ext cx="5041108" cy="2941348"/>
          </a:xfrm>
          <a:custGeom>
            <a:rect b="b" l="l" r="r" t="t"/>
            <a:pathLst>
              <a:path extrusionOk="0" h="2940329" w="5039361">
                <a:moveTo>
                  <a:pt x="1101835" y="0"/>
                </a:moveTo>
                <a:cubicBezTo>
                  <a:pt x="1460702" y="574748"/>
                  <a:pt x="1978576" y="1059980"/>
                  <a:pt x="2631226" y="1381198"/>
                </a:cubicBezTo>
                <a:cubicBezTo>
                  <a:pt x="3284076" y="1702616"/>
                  <a:pt x="3984187" y="1816965"/>
                  <a:pt x="4658666" y="1751080"/>
                </a:cubicBezTo>
                <a:lnTo>
                  <a:pt x="5039361" y="2870537"/>
                </a:lnTo>
                <a:cubicBezTo>
                  <a:pt x="4910193" y="2892766"/>
                  <a:pt x="4778822" y="2909788"/>
                  <a:pt x="4646049" y="2921603"/>
                </a:cubicBezTo>
                <a:cubicBezTo>
                  <a:pt x="2666672" y="3096231"/>
                  <a:pt x="863925" y="2034248"/>
                  <a:pt x="0" y="375088"/>
                </a:cubicBezTo>
                <a:lnTo>
                  <a:pt x="1101835" y="200"/>
                </a:lnTo>
                <a:close/>
              </a:path>
            </a:pathLst>
          </a:custGeom>
          <a:solidFill>
            <a:srgbClr val="F9F9F9">
              <a:alpha val="14509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6"/>
          <p:cNvSpPr/>
          <p:nvPr/>
        </p:nvSpPr>
        <p:spPr>
          <a:xfrm>
            <a:off x="9767810" y="-444003"/>
            <a:ext cx="4509833" cy="3533223"/>
          </a:xfrm>
          <a:custGeom>
            <a:rect b="b" l="l" r="r" t="t"/>
            <a:pathLst>
              <a:path extrusionOk="0" h="3531998" w="4508269">
                <a:moveTo>
                  <a:pt x="3356771" y="3531998"/>
                </a:moveTo>
                <a:cubicBezTo>
                  <a:pt x="3107046" y="2902178"/>
                  <a:pt x="2685096" y="2331636"/>
                  <a:pt x="2100935" y="1898271"/>
                </a:cubicBezTo>
                <a:cubicBezTo>
                  <a:pt x="1516574" y="1464707"/>
                  <a:pt x="848305" y="1226196"/>
                  <a:pt x="173025" y="1169723"/>
                </a:cubicBezTo>
                <a:lnTo>
                  <a:pt x="0" y="0"/>
                </a:lnTo>
                <a:cubicBezTo>
                  <a:pt x="130971" y="1402"/>
                  <a:pt x="263343" y="8211"/>
                  <a:pt x="396116" y="20627"/>
                </a:cubicBezTo>
                <a:cubicBezTo>
                  <a:pt x="2374491" y="205067"/>
                  <a:pt x="3956952" y="1573849"/>
                  <a:pt x="4508270" y="3361376"/>
                </a:cubicBezTo>
                <a:lnTo>
                  <a:pt x="3356971" y="3531798"/>
                </a:lnTo>
                <a:close/>
              </a:path>
            </a:pathLst>
          </a:custGeom>
          <a:solidFill>
            <a:srgbClr val="F9F9F9">
              <a:alpha val="14509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7" name="Google Shape;277;p6"/>
          <p:cNvGrpSpPr/>
          <p:nvPr/>
        </p:nvGrpSpPr>
        <p:grpSpPr>
          <a:xfrm>
            <a:off x="6496584" y="1136227"/>
            <a:ext cx="6683392" cy="6375668"/>
            <a:chOff x="6496050" y="1135679"/>
            <a:chExt cx="6681075" cy="6373457"/>
          </a:xfrm>
        </p:grpSpPr>
        <p:sp>
          <p:nvSpPr>
            <p:cNvPr id="278" name="Google Shape;278;p6"/>
            <p:cNvSpPr/>
            <p:nvPr/>
          </p:nvSpPr>
          <p:spPr>
            <a:xfrm>
              <a:off x="7769880" y="1135679"/>
              <a:ext cx="3825389" cy="1518976"/>
            </a:xfrm>
            <a:custGeom>
              <a:rect b="b" l="l" r="r" t="t"/>
              <a:pathLst>
                <a:path extrusionOk="0" h="1213648" w="3056450">
                  <a:moveTo>
                    <a:pt x="1528226" y="979194"/>
                  </a:moveTo>
                  <a:cubicBezTo>
                    <a:pt x="1830653" y="979194"/>
                    <a:pt x="2113049" y="1065226"/>
                    <a:pt x="2352430" y="1213649"/>
                  </a:cubicBezTo>
                  <a:lnTo>
                    <a:pt x="3056451" y="509627"/>
                  </a:lnTo>
                  <a:cubicBezTo>
                    <a:pt x="2630886" y="189633"/>
                    <a:pt x="2101721" y="0"/>
                    <a:pt x="1528226" y="0"/>
                  </a:cubicBezTo>
                  <a:cubicBezTo>
                    <a:pt x="954730" y="0"/>
                    <a:pt x="425565" y="189633"/>
                    <a:pt x="0" y="509627"/>
                  </a:cubicBezTo>
                  <a:lnTo>
                    <a:pt x="704021" y="1213649"/>
                  </a:lnTo>
                  <a:cubicBezTo>
                    <a:pt x="943566" y="1065226"/>
                    <a:pt x="1225798" y="979194"/>
                    <a:pt x="1528390" y="979194"/>
                  </a:cubicBezTo>
                  <a:close/>
                </a:path>
              </a:pathLst>
            </a:custGeom>
            <a:blipFill rotWithShape="1">
              <a:blip r:embed="rId3">
                <a:alphaModFix/>
              </a:blip>
              <a:tile algn="ctr" flip="none" tx="0" sx="100000" ty="-450850" sy="100000"/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6"/>
            <p:cNvSpPr/>
            <p:nvPr/>
          </p:nvSpPr>
          <p:spPr>
            <a:xfrm>
              <a:off x="6496050" y="2409507"/>
              <a:ext cx="1518976" cy="3825390"/>
            </a:xfrm>
            <a:custGeom>
              <a:rect b="b" l="l" r="r" t="t"/>
              <a:pathLst>
                <a:path extrusionOk="0" h="3056451" w="1213648">
                  <a:moveTo>
                    <a:pt x="979194" y="1528226"/>
                  </a:moveTo>
                  <a:cubicBezTo>
                    <a:pt x="979194" y="1225798"/>
                    <a:pt x="1065062" y="943402"/>
                    <a:pt x="1213649" y="703857"/>
                  </a:cubicBezTo>
                  <a:lnTo>
                    <a:pt x="509627" y="0"/>
                  </a:lnTo>
                  <a:cubicBezTo>
                    <a:pt x="189633" y="425565"/>
                    <a:pt x="0" y="954731"/>
                    <a:pt x="0" y="1528226"/>
                  </a:cubicBezTo>
                  <a:cubicBezTo>
                    <a:pt x="0" y="2101721"/>
                    <a:pt x="189633" y="2630886"/>
                    <a:pt x="509627" y="3056451"/>
                  </a:cubicBezTo>
                  <a:lnTo>
                    <a:pt x="1213649" y="2352430"/>
                  </a:lnTo>
                  <a:cubicBezTo>
                    <a:pt x="1065226" y="2112885"/>
                    <a:pt x="979194" y="1830653"/>
                    <a:pt x="979194" y="1528061"/>
                  </a:cubicBezTo>
                  <a:close/>
                </a:path>
              </a:pathLst>
            </a:custGeom>
            <a:blipFill rotWithShape="1">
              <a:blip r:embed="rId3">
                <a:alphaModFix/>
              </a:blip>
              <a:tile algn="ctr" flip="none" tx="0" sx="100000" ty="-450850" sy="100000"/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6"/>
            <p:cNvSpPr/>
            <p:nvPr/>
          </p:nvSpPr>
          <p:spPr>
            <a:xfrm>
              <a:off x="7769673" y="2409507"/>
              <a:ext cx="5407452" cy="5099629"/>
            </a:xfrm>
            <a:custGeom>
              <a:rect b="b" l="l" r="r" t="t"/>
              <a:pathLst>
                <a:path extrusionOk="0" h="4074556" w="4320504">
                  <a:moveTo>
                    <a:pt x="3666231" y="2911477"/>
                  </a:moveTo>
                  <a:cubicBezTo>
                    <a:pt x="3924493" y="2513166"/>
                    <a:pt x="4074557" y="2038346"/>
                    <a:pt x="4074557" y="1528226"/>
                  </a:cubicBezTo>
                  <a:cubicBezTo>
                    <a:pt x="4074557" y="954731"/>
                    <a:pt x="3884924" y="425565"/>
                    <a:pt x="3564929" y="0"/>
                  </a:cubicBezTo>
                  <a:lnTo>
                    <a:pt x="2860908" y="704021"/>
                  </a:lnTo>
                  <a:cubicBezTo>
                    <a:pt x="3009330" y="943566"/>
                    <a:pt x="3095363" y="1225798"/>
                    <a:pt x="3095363" y="1528390"/>
                  </a:cubicBezTo>
                  <a:cubicBezTo>
                    <a:pt x="3095363" y="1830981"/>
                    <a:pt x="3016555" y="2088750"/>
                    <a:pt x="2879625" y="2321563"/>
                  </a:cubicBezTo>
                  <a:cubicBezTo>
                    <a:pt x="2877983" y="2332235"/>
                    <a:pt x="2876177" y="2343400"/>
                    <a:pt x="2874043" y="2355057"/>
                  </a:cubicBezTo>
                  <a:cubicBezTo>
                    <a:pt x="2786697" y="2837758"/>
                    <a:pt x="3000957" y="3146917"/>
                    <a:pt x="3441955" y="3483987"/>
                  </a:cubicBezTo>
                  <a:cubicBezTo>
                    <a:pt x="2879625" y="3622066"/>
                    <a:pt x="2339788" y="3290742"/>
                    <a:pt x="2126020" y="2976986"/>
                  </a:cubicBezTo>
                  <a:cubicBezTo>
                    <a:pt x="1941805" y="3053003"/>
                    <a:pt x="1740023" y="3095363"/>
                    <a:pt x="1528390" y="3095363"/>
                  </a:cubicBezTo>
                  <a:cubicBezTo>
                    <a:pt x="1225963" y="3095363"/>
                    <a:pt x="943566" y="3009330"/>
                    <a:pt x="704021" y="2860908"/>
                  </a:cubicBezTo>
                  <a:lnTo>
                    <a:pt x="0" y="3564929"/>
                  </a:lnTo>
                  <a:cubicBezTo>
                    <a:pt x="425729" y="3884924"/>
                    <a:pt x="954895" y="4074557"/>
                    <a:pt x="1528390" y="4074557"/>
                  </a:cubicBezTo>
                  <a:cubicBezTo>
                    <a:pt x="1874162" y="4074557"/>
                    <a:pt x="2203679" y="4005436"/>
                    <a:pt x="2504300" y="3880656"/>
                  </a:cubicBezTo>
                  <a:cubicBezTo>
                    <a:pt x="3324399" y="4251876"/>
                    <a:pt x="3862102" y="4033347"/>
                    <a:pt x="4320505" y="3697262"/>
                  </a:cubicBezTo>
                  <a:cubicBezTo>
                    <a:pt x="4320505" y="3697262"/>
                    <a:pt x="3858162" y="3365774"/>
                    <a:pt x="3666067" y="2911641"/>
                  </a:cubicBezTo>
                  <a:close/>
                </a:path>
              </a:pathLst>
            </a:custGeom>
            <a:blipFill rotWithShape="1">
              <a:blip r:embed="rId3">
                <a:alphaModFix/>
              </a:blip>
              <a:tile algn="ctr" flip="none" tx="0" sx="100000" ty="-450850" sy="100000"/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6"/>
            <p:cNvSpPr/>
            <p:nvPr/>
          </p:nvSpPr>
          <p:spPr>
            <a:xfrm>
              <a:off x="8105855" y="2745277"/>
              <a:ext cx="3153850" cy="3153850"/>
            </a:xfrm>
            <a:custGeom>
              <a:rect b="b" l="l" r="r" t="t"/>
              <a:pathLst>
                <a:path extrusionOk="0" h="2519897" w="2519897">
                  <a:moveTo>
                    <a:pt x="2519898" y="1259949"/>
                  </a:moveTo>
                  <a:cubicBezTo>
                    <a:pt x="2519898" y="1955799"/>
                    <a:pt x="1955799" y="2519898"/>
                    <a:pt x="1259949" y="2519898"/>
                  </a:cubicBezTo>
                  <a:cubicBezTo>
                    <a:pt x="564098" y="2519898"/>
                    <a:pt x="0" y="1955800"/>
                    <a:pt x="0" y="1259949"/>
                  </a:cubicBezTo>
                  <a:cubicBezTo>
                    <a:pt x="0" y="564098"/>
                    <a:pt x="564098" y="0"/>
                    <a:pt x="1259949" y="0"/>
                  </a:cubicBezTo>
                  <a:cubicBezTo>
                    <a:pt x="1955799" y="0"/>
                    <a:pt x="2519898" y="564098"/>
                    <a:pt x="2519898" y="1259949"/>
                  </a:cubicBezTo>
                  <a:close/>
                </a:path>
              </a:pathLst>
            </a:custGeom>
            <a:blipFill rotWithShape="1">
              <a:blip r:embed="rId3">
                <a:alphaModFix/>
              </a:blip>
              <a:tile algn="ctr" flip="none" tx="0" sx="100000" ty="-450850" sy="100000"/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2" name="Google Shape;282;p6"/>
          <p:cNvSpPr txBox="1"/>
          <p:nvPr/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r>
              <a:rPr b="0" i="0" lang="pl-PL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str. </a:t>
            </a:r>
            <a:fld id="{00000000-1234-1234-1234-123412341234}" type="slidenum">
              <a:rPr b="0" i="0" lang="pl-PL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950" u="none" cap="none" strike="noStrik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Obraz zawierający Czcionka, Grafika, logo, tekst&#10;&#10;Opis wygenerowany automatycznie" id="283" name="Google Shape;283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901352" y="65464"/>
            <a:ext cx="2129623" cy="9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6"/>
          <p:cNvSpPr txBox="1"/>
          <p:nvPr/>
        </p:nvSpPr>
        <p:spPr>
          <a:xfrm>
            <a:off x="773144" y="3555490"/>
            <a:ext cx="48057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pl-PL" sz="32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Bullying/przemoc rówieśnicza</a:t>
            </a:r>
            <a:endParaRPr b="1" i="0" sz="32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5" name="Google Shape;285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2337" y="1604963"/>
            <a:ext cx="1824037" cy="18240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9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25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</a:pPr>
            <a:r>
              <a:rPr lang="pl-PL" sz="2800">
                <a:latin typeface="Montserrat"/>
                <a:ea typeface="Montserrat"/>
                <a:cs typeface="Montserrat"/>
                <a:sym typeface="Montserrat"/>
              </a:rPr>
              <a:t>Ikona – Przemoc fizyczn</a:t>
            </a:r>
            <a:r>
              <a:rPr lang="pl-PL" sz="2800"/>
              <a:t>a</a:t>
            </a:r>
            <a:endParaRPr/>
          </a:p>
        </p:txBody>
      </p:sp>
      <p:pic>
        <p:nvPicPr>
          <p:cNvPr id="881" name="Google Shape;881;p25"/>
          <p:cNvPicPr preferRelativeResize="0"/>
          <p:nvPr/>
        </p:nvPicPr>
        <p:blipFill rotWithShape="1">
          <a:blip r:embed="rId3">
            <a:alphaModFix/>
          </a:blip>
          <a:srcRect b="24887" l="7163" r="53380" t="56888"/>
          <a:stretch/>
        </p:blipFill>
        <p:spPr>
          <a:xfrm>
            <a:off x="1431924" y="2188790"/>
            <a:ext cx="2385003" cy="2385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82" name="Google Shape;882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34400" y="749924"/>
            <a:ext cx="3337935" cy="6507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83" name="Google Shape;883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96464" y="749924"/>
            <a:ext cx="3337935" cy="65074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7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108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pl-PL">
                <a:latin typeface="Montserrat"/>
                <a:ea typeface="Montserrat"/>
                <a:cs typeface="Montserrat"/>
                <a:sym typeface="Montserrat"/>
              </a:rPr>
              <a:t>Ikona – Przemoc seksualna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89" name="Google Shape;889;p108"/>
          <p:cNvPicPr preferRelativeResize="0"/>
          <p:nvPr/>
        </p:nvPicPr>
        <p:blipFill rotWithShape="1">
          <a:blip r:embed="rId3">
            <a:alphaModFix/>
          </a:blip>
          <a:srcRect b="25180" l="53208" r="5408" t="56000"/>
          <a:stretch/>
        </p:blipFill>
        <p:spPr>
          <a:xfrm>
            <a:off x="1465773" y="2083191"/>
            <a:ext cx="2494280" cy="2455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890" name="Google Shape;890;p10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17737" y="756851"/>
            <a:ext cx="3337935" cy="65074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4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5" name="Google Shape;895;p114"/>
          <p:cNvGrpSpPr/>
          <p:nvPr/>
        </p:nvGrpSpPr>
        <p:grpSpPr>
          <a:xfrm>
            <a:off x="4955880" y="-444003"/>
            <a:ext cx="9321762" cy="9532410"/>
            <a:chOff x="4955880" y="-444003"/>
            <a:chExt cx="9321762" cy="9532410"/>
          </a:xfrm>
        </p:grpSpPr>
        <p:grpSp>
          <p:nvGrpSpPr>
            <p:cNvPr id="896" name="Google Shape;896;p114"/>
            <p:cNvGrpSpPr/>
            <p:nvPr/>
          </p:nvGrpSpPr>
          <p:grpSpPr>
            <a:xfrm>
              <a:off x="6496584" y="1136227"/>
              <a:ext cx="6683392" cy="6375667"/>
              <a:chOff x="6496050" y="1135679"/>
              <a:chExt cx="6681075" cy="6373457"/>
            </a:xfrm>
          </p:grpSpPr>
          <p:sp>
            <p:nvSpPr>
              <p:cNvPr id="897" name="Google Shape;897;p114"/>
              <p:cNvSpPr/>
              <p:nvPr/>
            </p:nvSpPr>
            <p:spPr>
              <a:xfrm>
                <a:off x="7769880" y="1135679"/>
                <a:ext cx="3825389" cy="1518976"/>
              </a:xfrm>
              <a:custGeom>
                <a:rect b="b" l="l" r="r" t="t"/>
                <a:pathLst>
                  <a:path extrusionOk="0" h="1213648" w="3056450">
                    <a:moveTo>
                      <a:pt x="1528226" y="979194"/>
                    </a:moveTo>
                    <a:cubicBezTo>
                      <a:pt x="1830653" y="979194"/>
                      <a:pt x="2113049" y="1065226"/>
                      <a:pt x="2352430" y="1213649"/>
                    </a:cubicBezTo>
                    <a:lnTo>
                      <a:pt x="3056451" y="509627"/>
                    </a:lnTo>
                    <a:cubicBezTo>
                      <a:pt x="2630886" y="189633"/>
                      <a:pt x="2101721" y="0"/>
                      <a:pt x="1528226" y="0"/>
                    </a:cubicBezTo>
                    <a:cubicBezTo>
                      <a:pt x="954730" y="0"/>
                      <a:pt x="425565" y="189633"/>
                      <a:pt x="0" y="509627"/>
                    </a:cubicBezTo>
                    <a:lnTo>
                      <a:pt x="704021" y="1213649"/>
                    </a:lnTo>
                    <a:cubicBezTo>
                      <a:pt x="943566" y="1065226"/>
                      <a:pt x="1225798" y="979194"/>
                      <a:pt x="1528390" y="979194"/>
                    </a:cubicBezTo>
                    <a:close/>
                  </a:path>
                </a:pathLst>
              </a:custGeom>
              <a:solidFill>
                <a:schemeClr val="accent1">
                  <a:alpha val="4313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114"/>
              <p:cNvSpPr/>
              <p:nvPr/>
            </p:nvSpPr>
            <p:spPr>
              <a:xfrm>
                <a:off x="6496050" y="2409507"/>
                <a:ext cx="1518976" cy="3825390"/>
              </a:xfrm>
              <a:custGeom>
                <a:rect b="b" l="l" r="r" t="t"/>
                <a:pathLst>
                  <a:path extrusionOk="0" h="3056451" w="1213648">
                    <a:moveTo>
                      <a:pt x="979194" y="1528226"/>
                    </a:moveTo>
                    <a:cubicBezTo>
                      <a:pt x="979194" y="1225798"/>
                      <a:pt x="1065062" y="943402"/>
                      <a:pt x="1213649" y="703857"/>
                    </a:cubicBezTo>
                    <a:lnTo>
                      <a:pt x="509627" y="0"/>
                    </a:lnTo>
                    <a:cubicBezTo>
                      <a:pt x="189633" y="425565"/>
                      <a:pt x="0" y="954731"/>
                      <a:pt x="0" y="1528226"/>
                    </a:cubicBezTo>
                    <a:cubicBezTo>
                      <a:pt x="0" y="2101721"/>
                      <a:pt x="189633" y="2630886"/>
                      <a:pt x="509627" y="3056451"/>
                    </a:cubicBezTo>
                    <a:lnTo>
                      <a:pt x="1213649" y="2352430"/>
                    </a:lnTo>
                    <a:cubicBezTo>
                      <a:pt x="1065226" y="2112885"/>
                      <a:pt x="979194" y="1830653"/>
                      <a:pt x="979194" y="1528061"/>
                    </a:cubicBezTo>
                    <a:close/>
                  </a:path>
                </a:pathLst>
              </a:custGeom>
              <a:solidFill>
                <a:schemeClr val="accent1">
                  <a:alpha val="4313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114"/>
              <p:cNvSpPr/>
              <p:nvPr/>
            </p:nvSpPr>
            <p:spPr>
              <a:xfrm>
                <a:off x="7769673" y="2409507"/>
                <a:ext cx="5407452" cy="5099629"/>
              </a:xfrm>
              <a:custGeom>
                <a:rect b="b" l="l" r="r" t="t"/>
                <a:pathLst>
                  <a:path extrusionOk="0" h="4074556" w="4320504">
                    <a:moveTo>
                      <a:pt x="3666231" y="2911477"/>
                    </a:moveTo>
                    <a:cubicBezTo>
                      <a:pt x="3924493" y="2513166"/>
                      <a:pt x="4074557" y="2038346"/>
                      <a:pt x="4074557" y="1528226"/>
                    </a:cubicBezTo>
                    <a:cubicBezTo>
                      <a:pt x="4074557" y="954731"/>
                      <a:pt x="3884924" y="425565"/>
                      <a:pt x="3564929" y="0"/>
                    </a:cubicBezTo>
                    <a:lnTo>
                      <a:pt x="2860908" y="704021"/>
                    </a:lnTo>
                    <a:cubicBezTo>
                      <a:pt x="3009330" y="943566"/>
                      <a:pt x="3095363" y="1225798"/>
                      <a:pt x="3095363" y="1528390"/>
                    </a:cubicBezTo>
                    <a:cubicBezTo>
                      <a:pt x="3095363" y="1830981"/>
                      <a:pt x="3016555" y="2088750"/>
                      <a:pt x="2879625" y="2321563"/>
                    </a:cubicBezTo>
                    <a:cubicBezTo>
                      <a:pt x="2877983" y="2332235"/>
                      <a:pt x="2876177" y="2343400"/>
                      <a:pt x="2874043" y="2355057"/>
                    </a:cubicBezTo>
                    <a:cubicBezTo>
                      <a:pt x="2786697" y="2837758"/>
                      <a:pt x="3000957" y="3146917"/>
                      <a:pt x="3441955" y="3483987"/>
                    </a:cubicBezTo>
                    <a:cubicBezTo>
                      <a:pt x="2879625" y="3622066"/>
                      <a:pt x="2339788" y="3290742"/>
                      <a:pt x="2126020" y="2976986"/>
                    </a:cubicBezTo>
                    <a:cubicBezTo>
                      <a:pt x="1941805" y="3053003"/>
                      <a:pt x="1740023" y="3095363"/>
                      <a:pt x="1528390" y="3095363"/>
                    </a:cubicBezTo>
                    <a:cubicBezTo>
                      <a:pt x="1225963" y="3095363"/>
                      <a:pt x="943566" y="3009330"/>
                      <a:pt x="704021" y="2860908"/>
                    </a:cubicBezTo>
                    <a:lnTo>
                      <a:pt x="0" y="3564929"/>
                    </a:lnTo>
                    <a:cubicBezTo>
                      <a:pt x="425729" y="3884924"/>
                      <a:pt x="954895" y="4074557"/>
                      <a:pt x="1528390" y="4074557"/>
                    </a:cubicBezTo>
                    <a:cubicBezTo>
                      <a:pt x="1874162" y="4074557"/>
                      <a:pt x="2203679" y="4005436"/>
                      <a:pt x="2504300" y="3880656"/>
                    </a:cubicBezTo>
                    <a:cubicBezTo>
                      <a:pt x="3324399" y="4251876"/>
                      <a:pt x="3862102" y="4033347"/>
                      <a:pt x="4320505" y="3697262"/>
                    </a:cubicBezTo>
                    <a:cubicBezTo>
                      <a:pt x="4320505" y="3697262"/>
                      <a:pt x="3858162" y="3365774"/>
                      <a:pt x="3666067" y="2911641"/>
                    </a:cubicBezTo>
                    <a:close/>
                  </a:path>
                </a:pathLst>
              </a:custGeom>
              <a:solidFill>
                <a:schemeClr val="accent1">
                  <a:alpha val="4313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114"/>
              <p:cNvSpPr/>
              <p:nvPr/>
            </p:nvSpPr>
            <p:spPr>
              <a:xfrm>
                <a:off x="8105855" y="2745277"/>
                <a:ext cx="3153850" cy="3153850"/>
              </a:xfrm>
              <a:custGeom>
                <a:rect b="b" l="l" r="r" t="t"/>
                <a:pathLst>
                  <a:path extrusionOk="0" h="2519897" w="2519897">
                    <a:moveTo>
                      <a:pt x="2519898" y="1259949"/>
                    </a:moveTo>
                    <a:cubicBezTo>
                      <a:pt x="2519898" y="1955799"/>
                      <a:pt x="1955799" y="2519898"/>
                      <a:pt x="1259949" y="2519898"/>
                    </a:cubicBezTo>
                    <a:cubicBezTo>
                      <a:pt x="564098" y="2519898"/>
                      <a:pt x="0" y="1955800"/>
                      <a:pt x="0" y="1259949"/>
                    </a:cubicBezTo>
                    <a:cubicBezTo>
                      <a:pt x="0" y="564098"/>
                      <a:pt x="564098" y="0"/>
                      <a:pt x="1259949" y="0"/>
                    </a:cubicBezTo>
                    <a:cubicBezTo>
                      <a:pt x="1955799" y="0"/>
                      <a:pt x="2519898" y="564098"/>
                      <a:pt x="2519898" y="1259949"/>
                    </a:cubicBezTo>
                    <a:close/>
                  </a:path>
                </a:pathLst>
              </a:custGeom>
              <a:solidFill>
                <a:schemeClr val="accent1">
                  <a:alpha val="4313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01" name="Google Shape;901;p114"/>
            <p:cNvSpPr/>
            <p:nvPr/>
          </p:nvSpPr>
          <p:spPr>
            <a:xfrm>
              <a:off x="4955880" y="-84009"/>
              <a:ext cx="3222511" cy="4802314"/>
            </a:xfrm>
            <a:custGeom>
              <a:rect b="b" l="l" r="r" t="t"/>
              <a:pathLst>
                <a:path extrusionOk="0" h="4800649" w="3221394">
                  <a:moveTo>
                    <a:pt x="3221394" y="1130472"/>
                  </a:moveTo>
                  <a:cubicBezTo>
                    <a:pt x="2617408" y="1437471"/>
                    <a:pt x="2088519" y="1910687"/>
                    <a:pt x="1711228" y="2532497"/>
                  </a:cubicBezTo>
                  <a:cubicBezTo>
                    <a:pt x="1333737" y="3154507"/>
                    <a:pt x="1158308" y="3842002"/>
                    <a:pt x="1164716" y="4519684"/>
                  </a:cubicBezTo>
                  <a:lnTo>
                    <a:pt x="16221" y="4800650"/>
                  </a:lnTo>
                  <a:cubicBezTo>
                    <a:pt x="5407" y="4670080"/>
                    <a:pt x="0" y="4537708"/>
                    <a:pt x="0" y="4404334"/>
                  </a:cubicBezTo>
                  <a:cubicBezTo>
                    <a:pt x="0" y="2417347"/>
                    <a:pt x="1216183" y="714731"/>
                    <a:pt x="2944834" y="0"/>
                  </a:cubicBezTo>
                  <a:lnTo>
                    <a:pt x="3221394" y="1130472"/>
                  </a:lnTo>
                  <a:close/>
                </a:path>
              </a:pathLst>
            </a:custGeom>
            <a:solidFill>
              <a:schemeClr val="accent1">
                <a:alpha val="431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114"/>
            <p:cNvSpPr/>
            <p:nvPr/>
          </p:nvSpPr>
          <p:spPr>
            <a:xfrm>
              <a:off x="5492764" y="6147059"/>
              <a:ext cx="5041108" cy="2941348"/>
            </a:xfrm>
            <a:custGeom>
              <a:rect b="b" l="l" r="r" t="t"/>
              <a:pathLst>
                <a:path extrusionOk="0" h="2940329" w="5039361">
                  <a:moveTo>
                    <a:pt x="1101835" y="0"/>
                  </a:moveTo>
                  <a:cubicBezTo>
                    <a:pt x="1460702" y="574748"/>
                    <a:pt x="1978576" y="1059980"/>
                    <a:pt x="2631226" y="1381198"/>
                  </a:cubicBezTo>
                  <a:cubicBezTo>
                    <a:pt x="3284076" y="1702616"/>
                    <a:pt x="3984187" y="1816965"/>
                    <a:pt x="4658666" y="1751080"/>
                  </a:cubicBezTo>
                  <a:lnTo>
                    <a:pt x="5039361" y="2870537"/>
                  </a:lnTo>
                  <a:cubicBezTo>
                    <a:pt x="4910193" y="2892766"/>
                    <a:pt x="4778822" y="2909788"/>
                    <a:pt x="4646049" y="2921603"/>
                  </a:cubicBezTo>
                  <a:cubicBezTo>
                    <a:pt x="2666672" y="3096231"/>
                    <a:pt x="863925" y="2034248"/>
                    <a:pt x="0" y="375088"/>
                  </a:cubicBezTo>
                  <a:lnTo>
                    <a:pt x="1101835" y="200"/>
                  </a:lnTo>
                  <a:close/>
                </a:path>
              </a:pathLst>
            </a:custGeom>
            <a:solidFill>
              <a:schemeClr val="accent1">
                <a:alpha val="431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114"/>
            <p:cNvSpPr/>
            <p:nvPr/>
          </p:nvSpPr>
          <p:spPr>
            <a:xfrm>
              <a:off x="9767810" y="-444003"/>
              <a:ext cx="4509832" cy="3533223"/>
            </a:xfrm>
            <a:custGeom>
              <a:rect b="b" l="l" r="r" t="t"/>
              <a:pathLst>
                <a:path extrusionOk="0" h="3531998" w="4508269">
                  <a:moveTo>
                    <a:pt x="3356771" y="3531998"/>
                  </a:moveTo>
                  <a:cubicBezTo>
                    <a:pt x="3107046" y="2902178"/>
                    <a:pt x="2685096" y="2331636"/>
                    <a:pt x="2100935" y="1898271"/>
                  </a:cubicBezTo>
                  <a:cubicBezTo>
                    <a:pt x="1516574" y="1464707"/>
                    <a:pt x="848305" y="1226196"/>
                    <a:pt x="173025" y="1169723"/>
                  </a:cubicBezTo>
                  <a:lnTo>
                    <a:pt x="0" y="0"/>
                  </a:lnTo>
                  <a:cubicBezTo>
                    <a:pt x="130971" y="1402"/>
                    <a:pt x="263343" y="8211"/>
                    <a:pt x="396116" y="20627"/>
                  </a:cubicBezTo>
                  <a:cubicBezTo>
                    <a:pt x="2374491" y="205067"/>
                    <a:pt x="3956952" y="1573849"/>
                    <a:pt x="4508270" y="3361376"/>
                  </a:cubicBezTo>
                  <a:lnTo>
                    <a:pt x="3356971" y="3531798"/>
                  </a:lnTo>
                  <a:close/>
                </a:path>
              </a:pathLst>
            </a:custGeom>
            <a:solidFill>
              <a:schemeClr val="accent1">
                <a:alpha val="431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04" name="Google Shape;904;p114"/>
          <p:cNvSpPr/>
          <p:nvPr/>
        </p:nvSpPr>
        <p:spPr>
          <a:xfrm>
            <a:off x="0" y="0"/>
            <a:ext cx="730316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5" name="Google Shape;905;p1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0218" y="749922"/>
            <a:ext cx="3337936" cy="6507447"/>
          </a:xfrm>
          <a:prstGeom prst="rect">
            <a:avLst/>
          </a:prstGeom>
          <a:noFill/>
          <a:ln>
            <a:noFill/>
          </a:ln>
        </p:spPr>
      </p:pic>
      <p:sp>
        <p:nvSpPr>
          <p:cNvPr id="906" name="Google Shape;906;p114"/>
          <p:cNvSpPr txBox="1"/>
          <p:nvPr>
            <p:ph idx="1" type="body"/>
          </p:nvPr>
        </p:nvSpPr>
        <p:spPr>
          <a:xfrm>
            <a:off x="2795600" y="1688375"/>
            <a:ext cx="4379100" cy="40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3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i="0" lang="pl-PL" sz="20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Po wybraniu jednej z opcji pojawi się taki ekran. Osoba zgłaszająca wybiera dotyczącą jej opcję: 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-127000" lvl="3" marL="357188" marR="0" rtl="0" algn="l">
              <a:lnSpc>
                <a:spcPct val="125000"/>
              </a:lnSpc>
              <a:spcBef>
                <a:spcPts val="24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Montserrat"/>
              <a:buChar char="•"/>
            </a:pPr>
            <a:r>
              <a:rPr lang="pl-PL" sz="20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  <a:r>
              <a:rPr i="0" lang="pl-PL" sz="20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byłem świadkiem przemocy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-127000" lvl="3" marL="357188" marR="0" rtl="0" algn="l">
              <a:lnSpc>
                <a:spcPct val="125000"/>
              </a:lnSpc>
              <a:spcBef>
                <a:spcPts val="24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Montserrat"/>
              <a:buChar char="•"/>
            </a:pPr>
            <a:r>
              <a:rPr lang="pl-PL" sz="20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 byłem </a:t>
            </a:r>
            <a:r>
              <a:rPr i="0" lang="pl-PL" sz="20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ofiarą przemocy.</a:t>
            </a:r>
            <a:endParaRPr i="0" sz="20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3" marL="0" marR="0" rtl="0" algn="l">
              <a:lnSpc>
                <a:spcPct val="125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i="0" lang="pl-PL" sz="20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Może też skorzystać z opcji 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-127000" lvl="3" marL="357188" marR="0" rtl="0" algn="l">
              <a:lnSpc>
                <a:spcPct val="125000"/>
              </a:lnSpc>
              <a:spcBef>
                <a:spcPts val="2400"/>
              </a:spcBef>
              <a:spcAft>
                <a:spcPts val="2400"/>
              </a:spcAft>
              <a:buClr>
                <a:schemeClr val="accent3"/>
              </a:buClr>
              <a:buSzPts val="2000"/>
              <a:buFont typeface="Montserrat"/>
              <a:buChar char="•"/>
            </a:pPr>
            <a:r>
              <a:rPr i="0" lang="pl-PL" sz="20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po prostu chcę pogadać</a:t>
            </a:r>
            <a:r>
              <a:rPr lang="pl-PL" sz="20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07" name="Google Shape;907;p114"/>
          <p:cNvSpPr txBox="1"/>
          <p:nvPr/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r>
              <a:rPr b="0" i="0" lang="pl-PL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str. </a:t>
            </a:r>
            <a:fld id="{00000000-1234-1234-1234-123412341234}" type="slidenum">
              <a:rPr b="0" i="0" lang="pl-PL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950" u="none" cap="none" strike="noStrik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8" name="Google Shape;908;p114"/>
          <p:cNvSpPr txBox="1"/>
          <p:nvPr/>
        </p:nvSpPr>
        <p:spPr>
          <a:xfrm>
            <a:off x="423054" y="683901"/>
            <a:ext cx="9787746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pl-PL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Zgłaszanie krok po kroku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9" name="Google Shape;909;p1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44137" y="2821487"/>
            <a:ext cx="858035" cy="1333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910" name="Google Shape;910;p1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844132" y="4937831"/>
            <a:ext cx="858036" cy="853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11" name="Google Shape;911;p1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69198" y="737702"/>
            <a:ext cx="2161414" cy="2034273"/>
          </a:xfrm>
          <a:prstGeom prst="rect">
            <a:avLst/>
          </a:prstGeom>
          <a:noFill/>
          <a:ln>
            <a:noFill/>
          </a:ln>
        </p:spPr>
      </p:pic>
      <p:sp>
        <p:nvSpPr>
          <p:cNvPr id="912" name="Google Shape;912;p114"/>
          <p:cNvSpPr txBox="1"/>
          <p:nvPr/>
        </p:nvSpPr>
        <p:spPr>
          <a:xfrm>
            <a:off x="204622" y="987530"/>
            <a:ext cx="2386352" cy="140166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2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pl-PL" sz="2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Zgłaszanie krok po </a:t>
            </a:r>
            <a:br>
              <a:rPr b="1" i="0" lang="pl-PL" sz="2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0" lang="pl-PL" sz="2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kroku</a:t>
            </a:r>
            <a:endParaRPr i="0" sz="2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6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115"/>
          <p:cNvSpPr/>
          <p:nvPr/>
        </p:nvSpPr>
        <p:spPr>
          <a:xfrm>
            <a:off x="0" y="0"/>
            <a:ext cx="563077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8" name="Google Shape;918;p115"/>
          <p:cNvSpPr txBox="1"/>
          <p:nvPr/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r>
              <a:rPr b="0" i="0" lang="pl-PL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str. </a:t>
            </a:r>
            <a:fld id="{00000000-1234-1234-1234-123412341234}" type="slidenum">
              <a:rPr b="0" i="0" lang="pl-PL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950" u="none" cap="none" strike="noStrik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9" name="Google Shape;919;p115"/>
          <p:cNvSpPr txBox="1"/>
          <p:nvPr/>
        </p:nvSpPr>
        <p:spPr>
          <a:xfrm>
            <a:off x="423054" y="683901"/>
            <a:ext cx="9787746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pl-PL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Zgłaszanie krok po kroku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0" name="Google Shape;920;p1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84867" y="749924"/>
            <a:ext cx="3337935" cy="6507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" name="Google Shape;921;p1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84512" y="749924"/>
            <a:ext cx="3337935" cy="6507443"/>
          </a:xfrm>
          <a:prstGeom prst="rect">
            <a:avLst/>
          </a:prstGeom>
          <a:noFill/>
          <a:ln>
            <a:noFill/>
          </a:ln>
        </p:spPr>
      </p:pic>
      <p:sp>
        <p:nvSpPr>
          <p:cNvPr id="922" name="Google Shape;922;p115"/>
          <p:cNvSpPr txBox="1"/>
          <p:nvPr/>
        </p:nvSpPr>
        <p:spPr>
          <a:xfrm>
            <a:off x="588049" y="3446462"/>
            <a:ext cx="4608300" cy="285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6068" lvl="2" marL="35718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Montserrat SemiBold"/>
              <a:buChar char="•"/>
            </a:pPr>
            <a:r>
              <a:rPr i="0" lang="pl-PL" sz="20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W ten sposób wygląda wysłane do Interwenta/tki zgłoszenie.</a:t>
            </a:r>
            <a:endParaRPr i="0" sz="2000" u="none" cap="none" strike="noStrike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286068" lvl="2" marL="357188" marR="0" rtl="0" algn="l">
              <a:lnSpc>
                <a:spcPct val="115000"/>
              </a:lnSpc>
              <a:spcBef>
                <a:spcPts val="1800"/>
              </a:spcBef>
              <a:spcAft>
                <a:spcPts val="1800"/>
              </a:spcAft>
              <a:buClr>
                <a:schemeClr val="accent2"/>
              </a:buClr>
              <a:buSzPts val="2000"/>
              <a:buFont typeface="Montserrat SemiBold"/>
              <a:buChar char="•"/>
            </a:pPr>
            <a:r>
              <a:rPr i="0" lang="pl-PL" sz="20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W tym miejscu będą również widoczne odpowiedzi jakie </a:t>
            </a:r>
            <a:br>
              <a:rPr i="0" lang="pl-PL" sz="20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i="0" lang="pl-PL" sz="20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od Interwenta.</a:t>
            </a:r>
            <a:endParaRPr i="0" sz="2000" u="none" cap="none" strike="noStrike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923" name="Google Shape;923;p1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9198" y="896945"/>
            <a:ext cx="2161414" cy="2034273"/>
          </a:xfrm>
          <a:prstGeom prst="rect">
            <a:avLst/>
          </a:prstGeom>
          <a:noFill/>
          <a:ln>
            <a:noFill/>
          </a:ln>
        </p:spPr>
      </p:pic>
      <p:sp>
        <p:nvSpPr>
          <p:cNvPr id="924" name="Google Shape;924;p115"/>
          <p:cNvSpPr txBox="1"/>
          <p:nvPr/>
        </p:nvSpPr>
        <p:spPr>
          <a:xfrm>
            <a:off x="369141" y="962823"/>
            <a:ext cx="2161500" cy="140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pl-PL" sz="2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Kolejne</a:t>
            </a:r>
            <a:endParaRPr i="0" sz="2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pl-PL" sz="2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kroki</a:t>
            </a:r>
            <a:endParaRPr b="1" i="0" sz="2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8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9" name="Google Shape;929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85975" y="595312"/>
            <a:ext cx="8020050" cy="56673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raz zawierający tekst, elektronika, komputer, multimedia&#10;&#10;Opis wygenerowany automatycznie" id="930" name="Google Shape;930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3991" y="811312"/>
            <a:ext cx="10164018" cy="55166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5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p27"/>
          <p:cNvSpPr/>
          <p:nvPr/>
        </p:nvSpPr>
        <p:spPr>
          <a:xfrm>
            <a:off x="8029291" y="1510748"/>
            <a:ext cx="4162707" cy="53472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7" name="Google Shape;937;p27"/>
          <p:cNvSpPr/>
          <p:nvPr/>
        </p:nvSpPr>
        <p:spPr>
          <a:xfrm rot="5400000">
            <a:off x="8166479" y="3374752"/>
            <a:ext cx="266498" cy="266498"/>
          </a:xfrm>
          <a:prstGeom prst="rtTriangle">
            <a:avLst/>
          </a:prstGeom>
          <a:solidFill>
            <a:schemeClr val="accent3"/>
          </a:solidFill>
          <a:ln cap="flat" cmpd="sng" w="12700">
            <a:solidFill>
              <a:srgbClr val="D39D0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8" name="Google Shape;938;p27"/>
          <p:cNvSpPr/>
          <p:nvPr/>
        </p:nvSpPr>
        <p:spPr>
          <a:xfrm flipH="1" rot="-5400000">
            <a:off x="11411786" y="4140880"/>
            <a:ext cx="266498" cy="266498"/>
          </a:xfrm>
          <a:prstGeom prst="rtTriangle">
            <a:avLst/>
          </a:prstGeom>
          <a:solidFill>
            <a:srgbClr val="F1F1F1"/>
          </a:solidFill>
          <a:ln cap="flat" cmpd="sng" w="12700">
            <a:solidFill>
              <a:srgbClr val="CDCDC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9" name="Google Shape;939;p27"/>
          <p:cNvSpPr/>
          <p:nvPr/>
        </p:nvSpPr>
        <p:spPr>
          <a:xfrm>
            <a:off x="4185892" y="1510748"/>
            <a:ext cx="3825538" cy="53472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0" name="Google Shape;940;p27"/>
          <p:cNvSpPr/>
          <p:nvPr/>
        </p:nvSpPr>
        <p:spPr>
          <a:xfrm flipH="1" rot="-5400000">
            <a:off x="7586484" y="3186627"/>
            <a:ext cx="266498" cy="266498"/>
          </a:xfrm>
          <a:prstGeom prst="rtTriangle">
            <a:avLst/>
          </a:prstGeom>
          <a:solidFill>
            <a:srgbClr val="F1F1F1"/>
          </a:solidFill>
          <a:ln cap="flat" cmpd="sng" w="12700">
            <a:solidFill>
              <a:srgbClr val="CDCDC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1" name="Google Shape;941;p27"/>
          <p:cNvSpPr/>
          <p:nvPr/>
        </p:nvSpPr>
        <p:spPr>
          <a:xfrm flipH="1" rot="-5400000">
            <a:off x="7586484" y="4712166"/>
            <a:ext cx="266498" cy="266498"/>
          </a:xfrm>
          <a:prstGeom prst="rtTriangle">
            <a:avLst/>
          </a:prstGeom>
          <a:solidFill>
            <a:srgbClr val="F1F1F1"/>
          </a:solidFill>
          <a:ln cap="flat" cmpd="sng" w="12700">
            <a:solidFill>
              <a:srgbClr val="CDCDC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2" name="Google Shape;942;p27"/>
          <p:cNvSpPr/>
          <p:nvPr/>
        </p:nvSpPr>
        <p:spPr>
          <a:xfrm flipH="1" rot="-5400000">
            <a:off x="7586484" y="5894672"/>
            <a:ext cx="266498" cy="266498"/>
          </a:xfrm>
          <a:prstGeom prst="rtTriangle">
            <a:avLst/>
          </a:prstGeom>
          <a:solidFill>
            <a:srgbClr val="F1F1F1"/>
          </a:solidFill>
          <a:ln cap="flat" cmpd="sng" w="12700">
            <a:solidFill>
              <a:srgbClr val="CDCDC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3" name="Google Shape;943;p27"/>
          <p:cNvSpPr/>
          <p:nvPr/>
        </p:nvSpPr>
        <p:spPr>
          <a:xfrm>
            <a:off x="0" y="1510748"/>
            <a:ext cx="4173119" cy="53472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4" name="Google Shape;944;p27"/>
          <p:cNvSpPr/>
          <p:nvPr/>
        </p:nvSpPr>
        <p:spPr>
          <a:xfrm flipH="1" rot="-5400000">
            <a:off x="3763217" y="5105946"/>
            <a:ext cx="266498" cy="266498"/>
          </a:xfrm>
          <a:prstGeom prst="rtTriangle">
            <a:avLst/>
          </a:prstGeom>
          <a:solidFill>
            <a:srgbClr val="F1F1F1"/>
          </a:solidFill>
          <a:ln cap="flat" cmpd="sng" w="12700">
            <a:solidFill>
              <a:srgbClr val="CDCDC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5" name="Google Shape;945;p27"/>
          <p:cNvSpPr/>
          <p:nvPr/>
        </p:nvSpPr>
        <p:spPr>
          <a:xfrm flipH="1" rot="-5400000">
            <a:off x="3763217" y="4106721"/>
            <a:ext cx="266498" cy="266498"/>
          </a:xfrm>
          <a:prstGeom prst="rtTriangle">
            <a:avLst/>
          </a:prstGeom>
          <a:solidFill>
            <a:srgbClr val="F1F1F1"/>
          </a:solidFill>
          <a:ln cap="flat" cmpd="sng" w="12700">
            <a:solidFill>
              <a:srgbClr val="CDCDC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6" name="Google Shape;946;p27"/>
          <p:cNvSpPr/>
          <p:nvPr/>
        </p:nvSpPr>
        <p:spPr>
          <a:xfrm rot="5400000">
            <a:off x="4395108" y="5393460"/>
            <a:ext cx="266498" cy="266498"/>
          </a:xfrm>
          <a:prstGeom prst="rtTriangle">
            <a:avLst/>
          </a:prstGeom>
          <a:solidFill>
            <a:schemeClr val="accent3"/>
          </a:solidFill>
          <a:ln cap="flat" cmpd="sng" w="12700">
            <a:solidFill>
              <a:srgbClr val="D39D0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7" name="Google Shape;947;p27"/>
          <p:cNvSpPr/>
          <p:nvPr/>
        </p:nvSpPr>
        <p:spPr>
          <a:xfrm rot="5400000">
            <a:off x="4403059" y="3593703"/>
            <a:ext cx="266498" cy="266498"/>
          </a:xfrm>
          <a:prstGeom prst="rtTriangle">
            <a:avLst/>
          </a:prstGeom>
          <a:solidFill>
            <a:schemeClr val="accent3"/>
          </a:solidFill>
          <a:ln cap="flat" cmpd="sng" w="12700">
            <a:solidFill>
              <a:srgbClr val="D39D0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8" name="Google Shape;948;p27"/>
          <p:cNvSpPr/>
          <p:nvPr/>
        </p:nvSpPr>
        <p:spPr>
          <a:xfrm rot="5400000">
            <a:off x="502971" y="3589534"/>
            <a:ext cx="266498" cy="266498"/>
          </a:xfrm>
          <a:prstGeom prst="rtTriangle">
            <a:avLst/>
          </a:prstGeom>
          <a:solidFill>
            <a:schemeClr val="accent3"/>
          </a:solidFill>
          <a:ln cap="flat" cmpd="sng" w="12700">
            <a:solidFill>
              <a:srgbClr val="D39D0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9" name="Google Shape;949;p27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rPr lang="pl-PL">
                <a:latin typeface="Montserrat"/>
                <a:ea typeface="Montserrat"/>
                <a:cs typeface="Montserrat"/>
                <a:sym typeface="Montserrat"/>
              </a:rPr>
              <a:t>Zgłoszenia uczniów 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950" name="Google Shape;950;p27"/>
          <p:cNvGrpSpPr/>
          <p:nvPr/>
        </p:nvGrpSpPr>
        <p:grpSpPr>
          <a:xfrm>
            <a:off x="502972" y="2884471"/>
            <a:ext cx="3253726" cy="829014"/>
            <a:chOff x="502972" y="2709541"/>
            <a:chExt cx="3253726" cy="829014"/>
          </a:xfrm>
        </p:grpSpPr>
        <p:sp>
          <p:nvSpPr>
            <p:cNvPr id="951" name="Google Shape;951;p27"/>
            <p:cNvSpPr/>
            <p:nvPr/>
          </p:nvSpPr>
          <p:spPr>
            <a:xfrm>
              <a:off x="502972" y="2709541"/>
              <a:ext cx="3157149" cy="829014"/>
            </a:xfrm>
            <a:prstGeom prst="roundRect">
              <a:avLst>
                <a:gd fmla="val 16667" name="adj"/>
              </a:avLst>
            </a:prstGeom>
            <a:solidFill>
              <a:schemeClr val="accent3"/>
            </a:solidFill>
            <a:ln cap="flat" cmpd="sng" w="12700">
              <a:solidFill>
                <a:srgbClr val="D39D0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27"/>
            <p:cNvSpPr txBox="1"/>
            <p:nvPr/>
          </p:nvSpPr>
          <p:spPr>
            <a:xfrm>
              <a:off x="538408" y="2722192"/>
              <a:ext cx="3218290" cy="7722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pl-PL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2 chłopaków ciągle chowa mi zeszyty </a:t>
              </a:r>
              <a:br>
                <a:rPr b="0" i="0" lang="pl-PL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0" i="0" lang="pl-PL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 też niszczy i bazgrze po kartkach. Dostałem bz. z maty bo mi zabrali zeszyt</a:t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53" name="Google Shape;953;p27"/>
          <p:cNvGrpSpPr/>
          <p:nvPr/>
        </p:nvGrpSpPr>
        <p:grpSpPr>
          <a:xfrm>
            <a:off x="2499229" y="3788868"/>
            <a:ext cx="1530560" cy="432500"/>
            <a:chOff x="2499229" y="3653587"/>
            <a:chExt cx="1530560" cy="432500"/>
          </a:xfrm>
        </p:grpSpPr>
        <p:sp>
          <p:nvSpPr>
            <p:cNvPr id="954" name="Google Shape;954;p27"/>
            <p:cNvSpPr/>
            <p:nvPr/>
          </p:nvSpPr>
          <p:spPr>
            <a:xfrm>
              <a:off x="2499229" y="3653587"/>
              <a:ext cx="1530560" cy="432500"/>
            </a:xfrm>
            <a:prstGeom prst="roundRect">
              <a:avLst>
                <a:gd fmla="val 16667" name="adj"/>
              </a:avLst>
            </a:prstGeom>
            <a:solidFill>
              <a:srgbClr val="F1F1F1"/>
            </a:solidFill>
            <a:ln cap="flat" cmpd="sng" w="9525">
              <a:solidFill>
                <a:srgbClr val="ABABAB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27"/>
            <p:cNvSpPr txBox="1"/>
            <p:nvPr/>
          </p:nvSpPr>
          <p:spPr>
            <a:xfrm>
              <a:off x="2566320" y="3709590"/>
              <a:ext cx="1455722" cy="3126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pl-PL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Kiedy to się stało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56" name="Google Shape;956;p27"/>
          <p:cNvSpPr/>
          <p:nvPr/>
        </p:nvSpPr>
        <p:spPr>
          <a:xfrm rot="5400000">
            <a:off x="502971" y="4586627"/>
            <a:ext cx="266498" cy="266498"/>
          </a:xfrm>
          <a:prstGeom prst="rtTriangle">
            <a:avLst/>
          </a:prstGeom>
          <a:solidFill>
            <a:schemeClr val="accent3"/>
          </a:solidFill>
          <a:ln cap="flat" cmpd="sng" w="12700">
            <a:solidFill>
              <a:srgbClr val="D39D0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7" name="Google Shape;957;p27"/>
          <p:cNvSpPr/>
          <p:nvPr/>
        </p:nvSpPr>
        <p:spPr>
          <a:xfrm rot="5400000">
            <a:off x="502971" y="5614763"/>
            <a:ext cx="266498" cy="266498"/>
          </a:xfrm>
          <a:prstGeom prst="rtTriangle">
            <a:avLst/>
          </a:prstGeom>
          <a:solidFill>
            <a:schemeClr val="accent3"/>
          </a:solidFill>
          <a:ln cap="flat" cmpd="sng" w="12700">
            <a:solidFill>
              <a:srgbClr val="D39D0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58" name="Google Shape;958;p27"/>
          <p:cNvGrpSpPr/>
          <p:nvPr/>
        </p:nvGrpSpPr>
        <p:grpSpPr>
          <a:xfrm>
            <a:off x="502973" y="4296751"/>
            <a:ext cx="1869882" cy="432500"/>
            <a:chOff x="502973" y="4130424"/>
            <a:chExt cx="1869882" cy="432500"/>
          </a:xfrm>
        </p:grpSpPr>
        <p:sp>
          <p:nvSpPr>
            <p:cNvPr id="959" name="Google Shape;959;p27"/>
            <p:cNvSpPr/>
            <p:nvPr/>
          </p:nvSpPr>
          <p:spPr>
            <a:xfrm>
              <a:off x="502973" y="4130424"/>
              <a:ext cx="1869882" cy="432500"/>
            </a:xfrm>
            <a:prstGeom prst="roundRect">
              <a:avLst>
                <a:gd fmla="val 16667" name="adj"/>
              </a:avLst>
            </a:prstGeom>
            <a:solidFill>
              <a:schemeClr val="accent3"/>
            </a:solidFill>
            <a:ln cap="flat" cmpd="sng" w="12700">
              <a:solidFill>
                <a:srgbClr val="D39D0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27"/>
            <p:cNvSpPr txBox="1"/>
            <p:nvPr/>
          </p:nvSpPr>
          <p:spPr>
            <a:xfrm>
              <a:off x="567015" y="4190349"/>
              <a:ext cx="1484905" cy="3126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pl-PL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 piątek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61" name="Google Shape;961;p27"/>
          <p:cNvGrpSpPr/>
          <p:nvPr/>
        </p:nvGrpSpPr>
        <p:grpSpPr>
          <a:xfrm>
            <a:off x="2129016" y="4804635"/>
            <a:ext cx="1900773" cy="432500"/>
            <a:chOff x="2129016" y="4605417"/>
            <a:chExt cx="1900773" cy="432500"/>
          </a:xfrm>
        </p:grpSpPr>
        <p:sp>
          <p:nvSpPr>
            <p:cNvPr id="962" name="Google Shape;962;p27"/>
            <p:cNvSpPr/>
            <p:nvPr/>
          </p:nvSpPr>
          <p:spPr>
            <a:xfrm>
              <a:off x="2129016" y="4605417"/>
              <a:ext cx="1900773" cy="432500"/>
            </a:xfrm>
            <a:prstGeom prst="roundRect">
              <a:avLst>
                <a:gd fmla="val 16667" name="adj"/>
              </a:avLst>
            </a:prstGeom>
            <a:solidFill>
              <a:srgbClr val="F1F1F1"/>
            </a:solidFill>
            <a:ln cap="flat" cmpd="sng" w="9525">
              <a:solidFill>
                <a:srgbClr val="ABABAB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27"/>
            <p:cNvSpPr txBox="1"/>
            <p:nvPr/>
          </p:nvSpPr>
          <p:spPr>
            <a:xfrm>
              <a:off x="2147841" y="4654653"/>
              <a:ext cx="1874200" cy="3126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pl-PL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Czy robią to już długo?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64" name="Google Shape;964;p27"/>
          <p:cNvGrpSpPr/>
          <p:nvPr/>
        </p:nvGrpSpPr>
        <p:grpSpPr>
          <a:xfrm>
            <a:off x="4395108" y="3369203"/>
            <a:ext cx="670188" cy="349249"/>
            <a:chOff x="4395108" y="3089403"/>
            <a:chExt cx="670188" cy="349249"/>
          </a:xfrm>
        </p:grpSpPr>
        <p:sp>
          <p:nvSpPr>
            <p:cNvPr id="965" name="Google Shape;965;p27"/>
            <p:cNvSpPr/>
            <p:nvPr/>
          </p:nvSpPr>
          <p:spPr>
            <a:xfrm>
              <a:off x="4395108" y="3089403"/>
              <a:ext cx="670188" cy="349249"/>
            </a:xfrm>
            <a:prstGeom prst="roundRect">
              <a:avLst>
                <a:gd fmla="val 16667" name="adj"/>
              </a:avLst>
            </a:prstGeom>
            <a:solidFill>
              <a:schemeClr val="accent3"/>
            </a:solidFill>
            <a:ln cap="flat" cmpd="sng" w="12700">
              <a:solidFill>
                <a:srgbClr val="D39D0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27"/>
            <p:cNvSpPr txBox="1"/>
            <p:nvPr/>
          </p:nvSpPr>
          <p:spPr>
            <a:xfrm>
              <a:off x="4412707" y="3104115"/>
              <a:ext cx="497480" cy="3126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pl-PL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Tak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67" name="Google Shape;967;p27"/>
          <p:cNvGrpSpPr/>
          <p:nvPr/>
        </p:nvGrpSpPr>
        <p:grpSpPr>
          <a:xfrm>
            <a:off x="498652" y="5312519"/>
            <a:ext cx="2188877" cy="432500"/>
            <a:chOff x="498652" y="5137589"/>
            <a:chExt cx="2188877" cy="432500"/>
          </a:xfrm>
        </p:grpSpPr>
        <p:sp>
          <p:nvSpPr>
            <p:cNvPr id="968" name="Google Shape;968;p27"/>
            <p:cNvSpPr/>
            <p:nvPr/>
          </p:nvSpPr>
          <p:spPr>
            <a:xfrm>
              <a:off x="498652" y="5137589"/>
              <a:ext cx="2188877" cy="432500"/>
            </a:xfrm>
            <a:prstGeom prst="roundRect">
              <a:avLst>
                <a:gd fmla="val 16667" name="adj"/>
              </a:avLst>
            </a:prstGeom>
            <a:solidFill>
              <a:schemeClr val="accent3"/>
            </a:solidFill>
            <a:ln cap="flat" cmpd="sng" w="12700">
              <a:solidFill>
                <a:srgbClr val="D39D0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27"/>
            <p:cNvSpPr txBox="1"/>
            <p:nvPr/>
          </p:nvSpPr>
          <p:spPr>
            <a:xfrm>
              <a:off x="536716" y="5197514"/>
              <a:ext cx="2085088" cy="3126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pl-PL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Od początku w tym roku.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70" name="Google Shape;970;p27"/>
          <p:cNvGrpSpPr/>
          <p:nvPr/>
        </p:nvGrpSpPr>
        <p:grpSpPr>
          <a:xfrm>
            <a:off x="5741156" y="2880584"/>
            <a:ext cx="2113527" cy="432500"/>
            <a:chOff x="5741156" y="2657948"/>
            <a:chExt cx="2113527" cy="432500"/>
          </a:xfrm>
        </p:grpSpPr>
        <p:sp>
          <p:nvSpPr>
            <p:cNvPr id="971" name="Google Shape;971;p27"/>
            <p:cNvSpPr/>
            <p:nvPr/>
          </p:nvSpPr>
          <p:spPr>
            <a:xfrm>
              <a:off x="5953910" y="2657948"/>
              <a:ext cx="1900773" cy="432500"/>
            </a:xfrm>
            <a:prstGeom prst="roundRect">
              <a:avLst>
                <a:gd fmla="val 16667" name="adj"/>
              </a:avLst>
            </a:prstGeom>
            <a:solidFill>
              <a:srgbClr val="F1F1F1"/>
            </a:solidFill>
            <a:ln cap="flat" cmpd="sng" w="9525">
              <a:solidFill>
                <a:srgbClr val="ABABA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27"/>
            <p:cNvSpPr txBox="1"/>
            <p:nvPr/>
          </p:nvSpPr>
          <p:spPr>
            <a:xfrm>
              <a:off x="5741156" y="2707184"/>
              <a:ext cx="2105779" cy="3126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pl-PL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Czy to są koledzy z klasy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73" name="Google Shape;973;p27"/>
          <p:cNvGrpSpPr/>
          <p:nvPr/>
        </p:nvGrpSpPr>
        <p:grpSpPr>
          <a:xfrm>
            <a:off x="5945694" y="3774571"/>
            <a:ext cx="1908989" cy="582225"/>
            <a:chOff x="5945694" y="3438652"/>
            <a:chExt cx="1908989" cy="582225"/>
          </a:xfrm>
        </p:grpSpPr>
        <p:sp>
          <p:nvSpPr>
            <p:cNvPr id="974" name="Google Shape;974;p27"/>
            <p:cNvSpPr/>
            <p:nvPr/>
          </p:nvSpPr>
          <p:spPr>
            <a:xfrm>
              <a:off x="5945694" y="3438652"/>
              <a:ext cx="1908989" cy="582225"/>
            </a:xfrm>
            <a:prstGeom prst="roundRect">
              <a:avLst>
                <a:gd fmla="val 16667" name="adj"/>
              </a:avLst>
            </a:prstGeom>
            <a:solidFill>
              <a:srgbClr val="F1F1F1"/>
            </a:solidFill>
            <a:ln cap="flat" cmpd="sng" w="9525">
              <a:solidFill>
                <a:srgbClr val="ABABA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27"/>
            <p:cNvSpPr txBox="1"/>
            <p:nvPr/>
          </p:nvSpPr>
          <p:spPr>
            <a:xfrm>
              <a:off x="6181436" y="3456085"/>
              <a:ext cx="1665499" cy="5431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pl-PL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 czy jeszcze w inny sposób ci dokuczają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76" name="Google Shape;976;p27"/>
          <p:cNvGrpSpPr/>
          <p:nvPr/>
        </p:nvGrpSpPr>
        <p:grpSpPr>
          <a:xfrm>
            <a:off x="5953910" y="4412915"/>
            <a:ext cx="1900773" cy="432500"/>
            <a:chOff x="5953910" y="4086087"/>
            <a:chExt cx="1900773" cy="432500"/>
          </a:xfrm>
        </p:grpSpPr>
        <p:sp>
          <p:nvSpPr>
            <p:cNvPr id="977" name="Google Shape;977;p27"/>
            <p:cNvSpPr/>
            <p:nvPr/>
          </p:nvSpPr>
          <p:spPr>
            <a:xfrm>
              <a:off x="5953910" y="4086087"/>
              <a:ext cx="1900773" cy="432500"/>
            </a:xfrm>
            <a:prstGeom prst="roundRect">
              <a:avLst>
                <a:gd fmla="val 16667" name="adj"/>
              </a:avLst>
            </a:prstGeom>
            <a:solidFill>
              <a:srgbClr val="F1F1F1"/>
            </a:solidFill>
            <a:ln cap="flat" cmpd="sng" w="9525">
              <a:solidFill>
                <a:srgbClr val="ABABA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27"/>
            <p:cNvSpPr txBox="1"/>
            <p:nvPr/>
          </p:nvSpPr>
          <p:spPr>
            <a:xfrm>
              <a:off x="5972735" y="4135323"/>
              <a:ext cx="1874200" cy="3126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pl-PL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Napisz, co robią proszę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79" name="Google Shape;979;p27"/>
          <p:cNvGrpSpPr/>
          <p:nvPr/>
        </p:nvGrpSpPr>
        <p:grpSpPr>
          <a:xfrm>
            <a:off x="4395108" y="4901534"/>
            <a:ext cx="2188877" cy="618824"/>
            <a:chOff x="4395108" y="4592791"/>
            <a:chExt cx="2188877" cy="618824"/>
          </a:xfrm>
        </p:grpSpPr>
        <p:sp>
          <p:nvSpPr>
            <p:cNvPr id="980" name="Google Shape;980;p27"/>
            <p:cNvSpPr/>
            <p:nvPr/>
          </p:nvSpPr>
          <p:spPr>
            <a:xfrm>
              <a:off x="4395108" y="4592791"/>
              <a:ext cx="2188877" cy="618824"/>
            </a:xfrm>
            <a:prstGeom prst="roundRect">
              <a:avLst>
                <a:gd fmla="val 16667" name="adj"/>
              </a:avLst>
            </a:prstGeom>
            <a:solidFill>
              <a:schemeClr val="accent3"/>
            </a:solidFill>
            <a:ln cap="flat" cmpd="sng" w="12700">
              <a:solidFill>
                <a:srgbClr val="D39D0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27"/>
            <p:cNvSpPr txBox="1"/>
            <p:nvPr/>
          </p:nvSpPr>
          <p:spPr>
            <a:xfrm>
              <a:off x="4395108" y="4652716"/>
              <a:ext cx="2085088" cy="5431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pl-PL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Przezywają, piszą na mnie śmieją ze mnie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82" name="Google Shape;982;p27"/>
          <p:cNvGrpSpPr/>
          <p:nvPr/>
        </p:nvGrpSpPr>
        <p:grpSpPr>
          <a:xfrm>
            <a:off x="4557737" y="5576475"/>
            <a:ext cx="3296946" cy="432500"/>
            <a:chOff x="4557737" y="5353839"/>
            <a:chExt cx="3296946" cy="432500"/>
          </a:xfrm>
        </p:grpSpPr>
        <p:sp>
          <p:nvSpPr>
            <p:cNvPr id="983" name="Google Shape;983;p27"/>
            <p:cNvSpPr/>
            <p:nvPr/>
          </p:nvSpPr>
          <p:spPr>
            <a:xfrm>
              <a:off x="4777614" y="5353839"/>
              <a:ext cx="3077069" cy="432500"/>
            </a:xfrm>
            <a:prstGeom prst="roundRect">
              <a:avLst>
                <a:gd fmla="val 16667" name="adj"/>
              </a:avLst>
            </a:prstGeom>
            <a:solidFill>
              <a:srgbClr val="F1F1F1"/>
            </a:solidFill>
            <a:ln cap="flat" cmpd="sng" w="9525">
              <a:solidFill>
                <a:srgbClr val="ABABA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27"/>
            <p:cNvSpPr txBox="1"/>
            <p:nvPr/>
          </p:nvSpPr>
          <p:spPr>
            <a:xfrm>
              <a:off x="4557737" y="5403075"/>
              <a:ext cx="3289198" cy="3126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pl-PL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Czy możesz napisać z której jesteś klasy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85" name="Google Shape;985;p27"/>
          <p:cNvSpPr/>
          <p:nvPr/>
        </p:nvSpPr>
        <p:spPr>
          <a:xfrm>
            <a:off x="8162094" y="2885799"/>
            <a:ext cx="1920161" cy="618824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12700">
            <a:solidFill>
              <a:srgbClr val="D39D0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6" name="Google Shape;986;p27"/>
          <p:cNvSpPr txBox="1"/>
          <p:nvPr/>
        </p:nvSpPr>
        <p:spPr>
          <a:xfrm>
            <a:off x="8200158" y="2945724"/>
            <a:ext cx="171446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l-PL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Z IV c </a:t>
            </a:r>
            <a:br>
              <a:rPr b="0" i="0" lang="pl-PL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pl-PL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Jestem nowy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7" name="Google Shape;987;p27"/>
          <p:cNvSpPr/>
          <p:nvPr/>
        </p:nvSpPr>
        <p:spPr>
          <a:xfrm>
            <a:off x="9016782" y="3655305"/>
            <a:ext cx="2666997" cy="618824"/>
          </a:xfrm>
          <a:prstGeom prst="roundRect">
            <a:avLst>
              <a:gd fmla="val 16667" name="adj"/>
            </a:avLst>
          </a:prstGeom>
          <a:solidFill>
            <a:srgbClr val="F1F1F1"/>
          </a:solidFill>
          <a:ln cap="flat" cmpd="sng" w="9525">
            <a:solidFill>
              <a:srgbClr val="ABABA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8" name="Google Shape;988;p27"/>
          <p:cNvSpPr txBox="1"/>
          <p:nvPr/>
        </p:nvSpPr>
        <p:spPr>
          <a:xfrm>
            <a:off x="8782624" y="3704550"/>
            <a:ext cx="28935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l-PL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Dziękuję że mi o tym napisałeś.</a:t>
            </a:r>
            <a:br>
              <a:rPr b="0" i="0" lang="pl-PL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pl-PL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Zajmę się tą sprawą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89" name="Google Shape;989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62052" y="1601669"/>
            <a:ext cx="769097" cy="948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0" name="Google Shape;990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71616" y="1601669"/>
            <a:ext cx="769097" cy="948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1" name="Google Shape;991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47923" y="1601669"/>
            <a:ext cx="769097" cy="9487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92" name="Google Shape;992;p27"/>
          <p:cNvCxnSpPr/>
          <p:nvPr/>
        </p:nvCxnSpPr>
        <p:spPr>
          <a:xfrm>
            <a:off x="4181071" y="1319917"/>
            <a:ext cx="0" cy="5756744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93" name="Google Shape;993;p27"/>
          <p:cNvCxnSpPr/>
          <p:nvPr/>
        </p:nvCxnSpPr>
        <p:spPr>
          <a:xfrm>
            <a:off x="8006609" y="1319917"/>
            <a:ext cx="0" cy="5756744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994" name="Google Shape;994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8099" y="1630283"/>
            <a:ext cx="793770" cy="950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995" name="Google Shape;995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40227" y="1630283"/>
            <a:ext cx="793770" cy="950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996" name="Google Shape;996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49990" y="1630283"/>
            <a:ext cx="793770" cy="9502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0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p28"/>
          <p:cNvSpPr/>
          <p:nvPr/>
        </p:nvSpPr>
        <p:spPr>
          <a:xfrm>
            <a:off x="6116452" y="1510748"/>
            <a:ext cx="6088253" cy="53472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2" name="Google Shape;1002;p28"/>
          <p:cNvSpPr/>
          <p:nvPr/>
        </p:nvSpPr>
        <p:spPr>
          <a:xfrm>
            <a:off x="-1" y="1510748"/>
            <a:ext cx="6088253" cy="53472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3" name="Google Shape;1003;p28"/>
          <p:cNvSpPr/>
          <p:nvPr/>
        </p:nvSpPr>
        <p:spPr>
          <a:xfrm flipH="1" rot="-5400000">
            <a:off x="4552593" y="4114673"/>
            <a:ext cx="266498" cy="266498"/>
          </a:xfrm>
          <a:prstGeom prst="rtTriangle">
            <a:avLst/>
          </a:prstGeom>
          <a:solidFill>
            <a:srgbClr val="F1F1F1"/>
          </a:solidFill>
          <a:ln cap="flat" cmpd="sng" w="12700">
            <a:solidFill>
              <a:srgbClr val="CDCDC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4" name="Google Shape;1004;p28"/>
          <p:cNvSpPr/>
          <p:nvPr/>
        </p:nvSpPr>
        <p:spPr>
          <a:xfrm rot="5400000">
            <a:off x="1292347" y="3597486"/>
            <a:ext cx="266498" cy="266498"/>
          </a:xfrm>
          <a:prstGeom prst="rtTriangle">
            <a:avLst/>
          </a:prstGeom>
          <a:solidFill>
            <a:schemeClr val="accent3"/>
          </a:solidFill>
          <a:ln cap="flat" cmpd="sng" w="12700">
            <a:solidFill>
              <a:srgbClr val="D39D0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5" name="Google Shape;1005;p28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rPr lang="pl-PL">
                <a:latin typeface="Montserrat"/>
                <a:ea typeface="Montserrat"/>
                <a:cs typeface="Montserrat"/>
                <a:sym typeface="Montserrat"/>
              </a:rPr>
              <a:t>Zgłoszenia uczniów 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006" name="Google Shape;1006;p28"/>
          <p:cNvGrpSpPr/>
          <p:nvPr/>
        </p:nvGrpSpPr>
        <p:grpSpPr>
          <a:xfrm>
            <a:off x="1292348" y="2892423"/>
            <a:ext cx="3253726" cy="829014"/>
            <a:chOff x="502972" y="2709541"/>
            <a:chExt cx="3253726" cy="829014"/>
          </a:xfrm>
        </p:grpSpPr>
        <p:sp>
          <p:nvSpPr>
            <p:cNvPr id="1007" name="Google Shape;1007;p28"/>
            <p:cNvSpPr/>
            <p:nvPr/>
          </p:nvSpPr>
          <p:spPr>
            <a:xfrm>
              <a:off x="502972" y="2709541"/>
              <a:ext cx="3157149" cy="829014"/>
            </a:xfrm>
            <a:prstGeom prst="roundRect">
              <a:avLst>
                <a:gd fmla="val 16667" name="adj"/>
              </a:avLst>
            </a:prstGeom>
            <a:solidFill>
              <a:schemeClr val="accent3"/>
            </a:solidFill>
            <a:ln cap="flat" cmpd="sng" w="12700">
              <a:solidFill>
                <a:srgbClr val="D39D0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28"/>
            <p:cNvSpPr txBox="1"/>
            <p:nvPr/>
          </p:nvSpPr>
          <p:spPr>
            <a:xfrm>
              <a:off x="538408" y="2722192"/>
              <a:ext cx="3218290" cy="7722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pl-PL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Brat jest w 3 klasie w tej szkole i powiedział że koledzy zamykają go w kiblu i plują na niego.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09" name="Google Shape;1009;p28"/>
          <p:cNvGrpSpPr/>
          <p:nvPr/>
        </p:nvGrpSpPr>
        <p:grpSpPr>
          <a:xfrm>
            <a:off x="2061816" y="3796820"/>
            <a:ext cx="2757349" cy="432500"/>
            <a:chOff x="1272440" y="3653587"/>
            <a:chExt cx="2757349" cy="432500"/>
          </a:xfrm>
        </p:grpSpPr>
        <p:sp>
          <p:nvSpPr>
            <p:cNvPr id="1010" name="Google Shape;1010;p28"/>
            <p:cNvSpPr/>
            <p:nvPr/>
          </p:nvSpPr>
          <p:spPr>
            <a:xfrm>
              <a:off x="1280187" y="3653587"/>
              <a:ext cx="2749602" cy="432500"/>
            </a:xfrm>
            <a:prstGeom prst="roundRect">
              <a:avLst>
                <a:gd fmla="val 16667" name="adj"/>
              </a:avLst>
            </a:prstGeom>
            <a:solidFill>
              <a:srgbClr val="F1F1F1"/>
            </a:solidFill>
            <a:ln cap="flat" cmpd="sng" w="9525">
              <a:solidFill>
                <a:srgbClr val="ABABAB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28"/>
            <p:cNvSpPr txBox="1"/>
            <p:nvPr/>
          </p:nvSpPr>
          <p:spPr>
            <a:xfrm>
              <a:off x="1272440" y="3709590"/>
              <a:ext cx="2749602" cy="3126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pl-PL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Czy brat rozmawiał z panią o tym.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12" name="Google Shape;1012;p28"/>
          <p:cNvSpPr/>
          <p:nvPr/>
        </p:nvSpPr>
        <p:spPr>
          <a:xfrm rot="5400000">
            <a:off x="1292347" y="4594579"/>
            <a:ext cx="266498" cy="266498"/>
          </a:xfrm>
          <a:prstGeom prst="rtTriangle">
            <a:avLst/>
          </a:prstGeom>
          <a:solidFill>
            <a:schemeClr val="accent3"/>
          </a:solidFill>
          <a:ln cap="flat" cmpd="sng" w="12700">
            <a:solidFill>
              <a:srgbClr val="D39D0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3" name="Google Shape;1013;p28"/>
          <p:cNvSpPr/>
          <p:nvPr/>
        </p:nvSpPr>
        <p:spPr>
          <a:xfrm rot="5400000">
            <a:off x="1292347" y="5198312"/>
            <a:ext cx="266498" cy="266498"/>
          </a:xfrm>
          <a:prstGeom prst="rtTriangle">
            <a:avLst/>
          </a:prstGeom>
          <a:solidFill>
            <a:schemeClr val="accent3"/>
          </a:solidFill>
          <a:ln cap="flat" cmpd="sng" w="12700">
            <a:solidFill>
              <a:srgbClr val="D39D0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14" name="Google Shape;1014;p28"/>
          <p:cNvGrpSpPr/>
          <p:nvPr/>
        </p:nvGrpSpPr>
        <p:grpSpPr>
          <a:xfrm>
            <a:off x="1292349" y="4304703"/>
            <a:ext cx="1869882" cy="432500"/>
            <a:chOff x="502973" y="4130424"/>
            <a:chExt cx="1869882" cy="432500"/>
          </a:xfrm>
        </p:grpSpPr>
        <p:sp>
          <p:nvSpPr>
            <p:cNvPr id="1015" name="Google Shape;1015;p28"/>
            <p:cNvSpPr/>
            <p:nvPr/>
          </p:nvSpPr>
          <p:spPr>
            <a:xfrm>
              <a:off x="502973" y="4130424"/>
              <a:ext cx="1869882" cy="432500"/>
            </a:xfrm>
            <a:prstGeom prst="roundRect">
              <a:avLst>
                <a:gd fmla="val 16667" name="adj"/>
              </a:avLst>
            </a:prstGeom>
            <a:solidFill>
              <a:schemeClr val="accent3"/>
            </a:solidFill>
            <a:ln cap="flat" cmpd="sng" w="12700">
              <a:solidFill>
                <a:srgbClr val="D39D0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28"/>
            <p:cNvSpPr txBox="1"/>
            <p:nvPr/>
          </p:nvSpPr>
          <p:spPr>
            <a:xfrm>
              <a:off x="567015" y="4190349"/>
              <a:ext cx="1484905" cy="3126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pl-PL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Nie rozmawiał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17" name="Google Shape;1017;p28"/>
          <p:cNvGrpSpPr/>
          <p:nvPr/>
        </p:nvGrpSpPr>
        <p:grpSpPr>
          <a:xfrm>
            <a:off x="1288029" y="4896068"/>
            <a:ext cx="1869882" cy="432500"/>
            <a:chOff x="498652" y="5137589"/>
            <a:chExt cx="2188877" cy="432500"/>
          </a:xfrm>
        </p:grpSpPr>
        <p:sp>
          <p:nvSpPr>
            <p:cNvPr id="1018" name="Google Shape;1018;p28"/>
            <p:cNvSpPr/>
            <p:nvPr/>
          </p:nvSpPr>
          <p:spPr>
            <a:xfrm>
              <a:off x="498652" y="5137589"/>
              <a:ext cx="2188877" cy="432500"/>
            </a:xfrm>
            <a:prstGeom prst="roundRect">
              <a:avLst>
                <a:gd fmla="val 16667" name="adj"/>
              </a:avLst>
            </a:prstGeom>
            <a:solidFill>
              <a:schemeClr val="accent3"/>
            </a:solidFill>
            <a:ln cap="flat" cmpd="sng" w="12700">
              <a:solidFill>
                <a:srgbClr val="D39D0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28"/>
            <p:cNvSpPr txBox="1"/>
            <p:nvPr/>
          </p:nvSpPr>
          <p:spPr>
            <a:xfrm>
              <a:off x="536717" y="5197514"/>
              <a:ext cx="1753260" cy="3126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pl-PL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Tylko ze mną</a:t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20" name="Google Shape;1020;p28"/>
          <p:cNvGrpSpPr/>
          <p:nvPr/>
        </p:nvGrpSpPr>
        <p:grpSpPr>
          <a:xfrm>
            <a:off x="8332527" y="2888194"/>
            <a:ext cx="2580171" cy="732907"/>
            <a:chOff x="5274512" y="2729168"/>
            <a:chExt cx="2580171" cy="732907"/>
          </a:xfrm>
        </p:grpSpPr>
        <p:sp>
          <p:nvSpPr>
            <p:cNvPr id="1021" name="Google Shape;1021;p28"/>
            <p:cNvSpPr/>
            <p:nvPr/>
          </p:nvSpPr>
          <p:spPr>
            <a:xfrm flipH="1" rot="-5400000">
              <a:off x="7586484" y="3195577"/>
              <a:ext cx="266498" cy="266498"/>
            </a:xfrm>
            <a:prstGeom prst="rtTriangle">
              <a:avLst/>
            </a:prstGeom>
            <a:solidFill>
              <a:srgbClr val="F1F1F1"/>
            </a:solidFill>
            <a:ln cap="flat" cmpd="sng" w="12700">
              <a:solidFill>
                <a:srgbClr val="CDCDC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t/>
              </a:r>
              <a:endPara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5274512" y="2729168"/>
              <a:ext cx="2580171" cy="582225"/>
            </a:xfrm>
            <a:prstGeom prst="roundRect">
              <a:avLst>
                <a:gd fmla="val 16667" name="adj"/>
              </a:avLst>
            </a:prstGeom>
            <a:solidFill>
              <a:srgbClr val="F1F1F1"/>
            </a:solidFill>
            <a:ln cap="flat" cmpd="sng" w="9525">
              <a:solidFill>
                <a:srgbClr val="ABABA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28"/>
            <p:cNvSpPr txBox="1"/>
            <p:nvPr/>
          </p:nvSpPr>
          <p:spPr>
            <a:xfrm>
              <a:off x="5396924" y="2746601"/>
              <a:ext cx="2450012" cy="5431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pl-PL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Dziękuję że o tym napisałeś. Porozmawiam z panią z 3 klasy.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24" name="Google Shape;1024;p28"/>
          <p:cNvGrpSpPr/>
          <p:nvPr/>
        </p:nvGrpSpPr>
        <p:grpSpPr>
          <a:xfrm>
            <a:off x="7453123" y="3606080"/>
            <a:ext cx="2188877" cy="758424"/>
            <a:chOff x="4395108" y="4726604"/>
            <a:chExt cx="2188877" cy="758424"/>
          </a:xfrm>
        </p:grpSpPr>
        <p:sp>
          <p:nvSpPr>
            <p:cNvPr id="1025" name="Google Shape;1025;p28"/>
            <p:cNvSpPr/>
            <p:nvPr/>
          </p:nvSpPr>
          <p:spPr>
            <a:xfrm rot="5400000">
              <a:off x="4395108" y="5218530"/>
              <a:ext cx="266498" cy="266498"/>
            </a:xfrm>
            <a:prstGeom prst="rtTriangle">
              <a:avLst/>
            </a:prstGeom>
            <a:solidFill>
              <a:schemeClr val="accent3"/>
            </a:solidFill>
            <a:ln cap="flat" cmpd="sng" w="12700">
              <a:solidFill>
                <a:srgbClr val="D39D0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26" name="Google Shape;1026;p28"/>
            <p:cNvGrpSpPr/>
            <p:nvPr/>
          </p:nvGrpSpPr>
          <p:grpSpPr>
            <a:xfrm>
              <a:off x="4395108" y="4726604"/>
              <a:ext cx="2188877" cy="618824"/>
              <a:chOff x="4395108" y="4592791"/>
              <a:chExt cx="2188877" cy="618824"/>
            </a:xfrm>
          </p:grpSpPr>
          <p:sp>
            <p:nvSpPr>
              <p:cNvPr id="1027" name="Google Shape;1027;p28"/>
              <p:cNvSpPr/>
              <p:nvPr/>
            </p:nvSpPr>
            <p:spPr>
              <a:xfrm>
                <a:off x="4395108" y="4592791"/>
                <a:ext cx="2188877" cy="618824"/>
              </a:xfrm>
              <a:prstGeom prst="roundRect">
                <a:avLst>
                  <a:gd fmla="val 16667" name="adj"/>
                </a:avLst>
              </a:prstGeom>
              <a:solidFill>
                <a:schemeClr val="accent3"/>
              </a:solidFill>
              <a:ln cap="flat" cmpd="sng" w="12700">
                <a:solidFill>
                  <a:srgbClr val="D39D01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0800" rotWithShape="0" algn="tl" dir="27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8" name="Google Shape;1028;p28"/>
              <p:cNvSpPr txBox="1"/>
              <p:nvPr/>
            </p:nvSpPr>
            <p:spPr>
              <a:xfrm>
                <a:off x="4395108" y="4652716"/>
                <a:ext cx="2085088" cy="5431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0" i="0" lang="pl-PL" sz="14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Tylko żeby nie było że brat donosi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29" name="Google Shape;1029;p28"/>
          <p:cNvGrpSpPr/>
          <p:nvPr/>
        </p:nvGrpSpPr>
        <p:grpSpPr>
          <a:xfrm>
            <a:off x="8236252" y="4552639"/>
            <a:ext cx="2674745" cy="752073"/>
            <a:chOff x="9009034" y="3480375"/>
            <a:chExt cx="2674745" cy="752073"/>
          </a:xfrm>
        </p:grpSpPr>
        <p:sp>
          <p:nvSpPr>
            <p:cNvPr id="1030" name="Google Shape;1030;p28"/>
            <p:cNvSpPr/>
            <p:nvPr/>
          </p:nvSpPr>
          <p:spPr>
            <a:xfrm flipH="1" rot="-5400000">
              <a:off x="11411786" y="3965950"/>
              <a:ext cx="266498" cy="266498"/>
            </a:xfrm>
            <a:prstGeom prst="rtTriangle">
              <a:avLst/>
            </a:prstGeom>
            <a:solidFill>
              <a:srgbClr val="F1F1F1"/>
            </a:solidFill>
            <a:ln cap="flat" cmpd="sng" w="12700">
              <a:solidFill>
                <a:srgbClr val="CDCDC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t/>
              </a:r>
              <a:endPara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28"/>
            <p:cNvSpPr/>
            <p:nvPr/>
          </p:nvSpPr>
          <p:spPr>
            <a:xfrm>
              <a:off x="9016782" y="3480375"/>
              <a:ext cx="2666997" cy="618824"/>
            </a:xfrm>
            <a:prstGeom prst="roundRect">
              <a:avLst>
                <a:gd fmla="val 16667" name="adj"/>
              </a:avLst>
            </a:prstGeom>
            <a:solidFill>
              <a:srgbClr val="F1F1F1"/>
            </a:solidFill>
            <a:ln cap="flat" cmpd="sng" w="9525">
              <a:solidFill>
                <a:srgbClr val="ABABA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28"/>
            <p:cNvSpPr txBox="1"/>
            <p:nvPr/>
          </p:nvSpPr>
          <p:spPr>
            <a:xfrm>
              <a:off x="9009034" y="3529611"/>
              <a:ext cx="2666997" cy="5431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pl-PL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Zwrócę na to uwagę. Bardzo dobrze że troszczysz się o brata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033" name="Google Shape;1033;p28"/>
          <p:cNvCxnSpPr/>
          <p:nvPr/>
        </p:nvCxnSpPr>
        <p:spPr>
          <a:xfrm>
            <a:off x="6096000" y="1319917"/>
            <a:ext cx="0" cy="5756744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034" name="Google Shape;1034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75095" y="1618623"/>
            <a:ext cx="752577" cy="953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5" name="Google Shape;1035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08459" y="1618623"/>
            <a:ext cx="752577" cy="953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6" name="Google Shape;1036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51427" y="1590493"/>
            <a:ext cx="797295" cy="98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7" name="Google Shape;1037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08207" y="1590493"/>
            <a:ext cx="797295" cy="988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2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Google Shape;1043;p2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365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t/>
            </a:r>
            <a:endParaRPr b="0" i="0" sz="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4" name="Google Shape;1044;p29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rPr lang="pl-PL">
                <a:solidFill>
                  <a:schemeClr val="lt1"/>
                </a:solidFill>
              </a:rPr>
              <a:t>Plakat w waszej szkole </a:t>
            </a:r>
            <a:endParaRPr/>
          </a:p>
        </p:txBody>
      </p:sp>
      <p:pic>
        <p:nvPicPr>
          <p:cNvPr descr="Obraz zawierający tekst, ubrania, plakat, Reklama&#10;&#10;Opis wygenerowany automatycznie" id="1045" name="Google Shape;1045;p29"/>
          <p:cNvPicPr preferRelativeResize="0"/>
          <p:nvPr/>
        </p:nvPicPr>
        <p:blipFill rotWithShape="1">
          <a:blip r:embed="rId3">
            <a:alphaModFix/>
          </a:blip>
          <a:srcRect b="5203" l="0" r="0" t="0"/>
          <a:stretch/>
        </p:blipFill>
        <p:spPr>
          <a:xfrm>
            <a:off x="4035104" y="-569144"/>
            <a:ext cx="4997577" cy="7183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6" name="Google Shape;1046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901352" y="85725"/>
            <a:ext cx="2128723" cy="9212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0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Google Shape;1051;p119"/>
          <p:cNvSpPr txBox="1"/>
          <p:nvPr>
            <p:ph idx="1" type="body"/>
          </p:nvPr>
        </p:nvSpPr>
        <p:spPr>
          <a:xfrm>
            <a:off x="6256998" y="3503067"/>
            <a:ext cx="3712514" cy="2841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r>
              <a:t/>
            </a:r>
            <a:endParaRPr/>
          </a:p>
          <a:p>
            <a:pPr indent="-228600" lvl="0" marL="45720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052" name="Google Shape;1052;p119"/>
          <p:cNvSpPr txBox="1"/>
          <p:nvPr>
            <p:ph idx="4" type="body"/>
          </p:nvPr>
        </p:nvSpPr>
        <p:spPr>
          <a:xfrm>
            <a:off x="6257058" y="4235992"/>
            <a:ext cx="3712456" cy="6702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</a:pPr>
            <a:r>
              <a:rPr lang="pl-PL"/>
              <a:t>www.resql.pl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" name="Google Shape;290;p74"/>
          <p:cNvGrpSpPr/>
          <p:nvPr/>
        </p:nvGrpSpPr>
        <p:grpSpPr>
          <a:xfrm>
            <a:off x="4955880" y="-444003"/>
            <a:ext cx="9321762" cy="9532410"/>
            <a:chOff x="4955880" y="-444003"/>
            <a:chExt cx="9321762" cy="9532410"/>
          </a:xfrm>
        </p:grpSpPr>
        <p:grpSp>
          <p:nvGrpSpPr>
            <p:cNvPr id="291" name="Google Shape;291;p74"/>
            <p:cNvGrpSpPr/>
            <p:nvPr/>
          </p:nvGrpSpPr>
          <p:grpSpPr>
            <a:xfrm>
              <a:off x="6496584" y="1136227"/>
              <a:ext cx="6683392" cy="6375667"/>
              <a:chOff x="6496050" y="1135679"/>
              <a:chExt cx="6681075" cy="6373457"/>
            </a:xfrm>
          </p:grpSpPr>
          <p:sp>
            <p:nvSpPr>
              <p:cNvPr id="292" name="Google Shape;292;p74"/>
              <p:cNvSpPr/>
              <p:nvPr/>
            </p:nvSpPr>
            <p:spPr>
              <a:xfrm>
                <a:off x="7769880" y="1135679"/>
                <a:ext cx="3825389" cy="1518976"/>
              </a:xfrm>
              <a:custGeom>
                <a:rect b="b" l="l" r="r" t="t"/>
                <a:pathLst>
                  <a:path extrusionOk="0" h="1213648" w="3056450">
                    <a:moveTo>
                      <a:pt x="1528226" y="979194"/>
                    </a:moveTo>
                    <a:cubicBezTo>
                      <a:pt x="1830653" y="979194"/>
                      <a:pt x="2113049" y="1065226"/>
                      <a:pt x="2352430" y="1213649"/>
                    </a:cubicBezTo>
                    <a:lnTo>
                      <a:pt x="3056451" y="509627"/>
                    </a:lnTo>
                    <a:cubicBezTo>
                      <a:pt x="2630886" y="189633"/>
                      <a:pt x="2101721" y="0"/>
                      <a:pt x="1528226" y="0"/>
                    </a:cubicBezTo>
                    <a:cubicBezTo>
                      <a:pt x="954730" y="0"/>
                      <a:pt x="425565" y="189633"/>
                      <a:pt x="0" y="509627"/>
                    </a:cubicBezTo>
                    <a:lnTo>
                      <a:pt x="704021" y="1213649"/>
                    </a:lnTo>
                    <a:cubicBezTo>
                      <a:pt x="943566" y="1065226"/>
                      <a:pt x="1225798" y="979194"/>
                      <a:pt x="1528390" y="979194"/>
                    </a:cubicBezTo>
                    <a:close/>
                  </a:path>
                </a:pathLst>
              </a:custGeom>
              <a:solidFill>
                <a:schemeClr val="accent1">
                  <a:alpha val="4313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" name="Google Shape;293;p74"/>
              <p:cNvSpPr/>
              <p:nvPr/>
            </p:nvSpPr>
            <p:spPr>
              <a:xfrm>
                <a:off x="6496050" y="2409507"/>
                <a:ext cx="1518976" cy="3825390"/>
              </a:xfrm>
              <a:custGeom>
                <a:rect b="b" l="l" r="r" t="t"/>
                <a:pathLst>
                  <a:path extrusionOk="0" h="3056451" w="1213648">
                    <a:moveTo>
                      <a:pt x="979194" y="1528226"/>
                    </a:moveTo>
                    <a:cubicBezTo>
                      <a:pt x="979194" y="1225798"/>
                      <a:pt x="1065062" y="943402"/>
                      <a:pt x="1213649" y="703857"/>
                    </a:cubicBezTo>
                    <a:lnTo>
                      <a:pt x="509627" y="0"/>
                    </a:lnTo>
                    <a:cubicBezTo>
                      <a:pt x="189633" y="425565"/>
                      <a:pt x="0" y="954731"/>
                      <a:pt x="0" y="1528226"/>
                    </a:cubicBezTo>
                    <a:cubicBezTo>
                      <a:pt x="0" y="2101721"/>
                      <a:pt x="189633" y="2630886"/>
                      <a:pt x="509627" y="3056451"/>
                    </a:cubicBezTo>
                    <a:lnTo>
                      <a:pt x="1213649" y="2352430"/>
                    </a:lnTo>
                    <a:cubicBezTo>
                      <a:pt x="1065226" y="2112885"/>
                      <a:pt x="979194" y="1830653"/>
                      <a:pt x="979194" y="1528061"/>
                    </a:cubicBezTo>
                    <a:close/>
                  </a:path>
                </a:pathLst>
              </a:custGeom>
              <a:solidFill>
                <a:schemeClr val="accent1">
                  <a:alpha val="4313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" name="Google Shape;294;p74"/>
              <p:cNvSpPr/>
              <p:nvPr/>
            </p:nvSpPr>
            <p:spPr>
              <a:xfrm>
                <a:off x="7769673" y="2409507"/>
                <a:ext cx="5407452" cy="5099629"/>
              </a:xfrm>
              <a:custGeom>
                <a:rect b="b" l="l" r="r" t="t"/>
                <a:pathLst>
                  <a:path extrusionOk="0" h="4074556" w="4320504">
                    <a:moveTo>
                      <a:pt x="3666231" y="2911477"/>
                    </a:moveTo>
                    <a:cubicBezTo>
                      <a:pt x="3924493" y="2513166"/>
                      <a:pt x="4074557" y="2038346"/>
                      <a:pt x="4074557" y="1528226"/>
                    </a:cubicBezTo>
                    <a:cubicBezTo>
                      <a:pt x="4074557" y="954731"/>
                      <a:pt x="3884924" y="425565"/>
                      <a:pt x="3564929" y="0"/>
                    </a:cubicBezTo>
                    <a:lnTo>
                      <a:pt x="2860908" y="704021"/>
                    </a:lnTo>
                    <a:cubicBezTo>
                      <a:pt x="3009330" y="943566"/>
                      <a:pt x="3095363" y="1225798"/>
                      <a:pt x="3095363" y="1528390"/>
                    </a:cubicBezTo>
                    <a:cubicBezTo>
                      <a:pt x="3095363" y="1830981"/>
                      <a:pt x="3016555" y="2088750"/>
                      <a:pt x="2879625" y="2321563"/>
                    </a:cubicBezTo>
                    <a:cubicBezTo>
                      <a:pt x="2877983" y="2332235"/>
                      <a:pt x="2876177" y="2343400"/>
                      <a:pt x="2874043" y="2355057"/>
                    </a:cubicBezTo>
                    <a:cubicBezTo>
                      <a:pt x="2786697" y="2837758"/>
                      <a:pt x="3000957" y="3146917"/>
                      <a:pt x="3441955" y="3483987"/>
                    </a:cubicBezTo>
                    <a:cubicBezTo>
                      <a:pt x="2879625" y="3622066"/>
                      <a:pt x="2339788" y="3290742"/>
                      <a:pt x="2126020" y="2976986"/>
                    </a:cubicBezTo>
                    <a:cubicBezTo>
                      <a:pt x="1941805" y="3053003"/>
                      <a:pt x="1740023" y="3095363"/>
                      <a:pt x="1528390" y="3095363"/>
                    </a:cubicBezTo>
                    <a:cubicBezTo>
                      <a:pt x="1225963" y="3095363"/>
                      <a:pt x="943566" y="3009330"/>
                      <a:pt x="704021" y="2860908"/>
                    </a:cubicBezTo>
                    <a:lnTo>
                      <a:pt x="0" y="3564929"/>
                    </a:lnTo>
                    <a:cubicBezTo>
                      <a:pt x="425729" y="3884924"/>
                      <a:pt x="954895" y="4074557"/>
                      <a:pt x="1528390" y="4074557"/>
                    </a:cubicBezTo>
                    <a:cubicBezTo>
                      <a:pt x="1874162" y="4074557"/>
                      <a:pt x="2203679" y="4005436"/>
                      <a:pt x="2504300" y="3880656"/>
                    </a:cubicBezTo>
                    <a:cubicBezTo>
                      <a:pt x="3324399" y="4251876"/>
                      <a:pt x="3862102" y="4033347"/>
                      <a:pt x="4320505" y="3697262"/>
                    </a:cubicBezTo>
                    <a:cubicBezTo>
                      <a:pt x="4320505" y="3697262"/>
                      <a:pt x="3858162" y="3365774"/>
                      <a:pt x="3666067" y="2911641"/>
                    </a:cubicBezTo>
                    <a:close/>
                  </a:path>
                </a:pathLst>
              </a:custGeom>
              <a:solidFill>
                <a:schemeClr val="accent1">
                  <a:alpha val="4313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" name="Google Shape;295;p74"/>
              <p:cNvSpPr/>
              <p:nvPr/>
            </p:nvSpPr>
            <p:spPr>
              <a:xfrm>
                <a:off x="8105855" y="2745277"/>
                <a:ext cx="3153850" cy="3153850"/>
              </a:xfrm>
              <a:custGeom>
                <a:rect b="b" l="l" r="r" t="t"/>
                <a:pathLst>
                  <a:path extrusionOk="0" h="2519897" w="2519897">
                    <a:moveTo>
                      <a:pt x="2519898" y="1259949"/>
                    </a:moveTo>
                    <a:cubicBezTo>
                      <a:pt x="2519898" y="1955799"/>
                      <a:pt x="1955799" y="2519898"/>
                      <a:pt x="1259949" y="2519898"/>
                    </a:cubicBezTo>
                    <a:cubicBezTo>
                      <a:pt x="564098" y="2519898"/>
                      <a:pt x="0" y="1955800"/>
                      <a:pt x="0" y="1259949"/>
                    </a:cubicBezTo>
                    <a:cubicBezTo>
                      <a:pt x="0" y="564098"/>
                      <a:pt x="564098" y="0"/>
                      <a:pt x="1259949" y="0"/>
                    </a:cubicBezTo>
                    <a:cubicBezTo>
                      <a:pt x="1955799" y="0"/>
                      <a:pt x="2519898" y="564098"/>
                      <a:pt x="2519898" y="1259949"/>
                    </a:cubicBezTo>
                    <a:close/>
                  </a:path>
                </a:pathLst>
              </a:custGeom>
              <a:solidFill>
                <a:schemeClr val="accent1">
                  <a:alpha val="4313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96" name="Google Shape;296;p74"/>
            <p:cNvSpPr/>
            <p:nvPr/>
          </p:nvSpPr>
          <p:spPr>
            <a:xfrm>
              <a:off x="4955880" y="-84009"/>
              <a:ext cx="3222511" cy="4802314"/>
            </a:xfrm>
            <a:custGeom>
              <a:rect b="b" l="l" r="r" t="t"/>
              <a:pathLst>
                <a:path extrusionOk="0" h="4800649" w="3221394">
                  <a:moveTo>
                    <a:pt x="3221394" y="1130472"/>
                  </a:moveTo>
                  <a:cubicBezTo>
                    <a:pt x="2617408" y="1437471"/>
                    <a:pt x="2088519" y="1910687"/>
                    <a:pt x="1711228" y="2532497"/>
                  </a:cubicBezTo>
                  <a:cubicBezTo>
                    <a:pt x="1333737" y="3154507"/>
                    <a:pt x="1158308" y="3842002"/>
                    <a:pt x="1164716" y="4519684"/>
                  </a:cubicBezTo>
                  <a:lnTo>
                    <a:pt x="16221" y="4800650"/>
                  </a:lnTo>
                  <a:cubicBezTo>
                    <a:pt x="5407" y="4670080"/>
                    <a:pt x="0" y="4537708"/>
                    <a:pt x="0" y="4404334"/>
                  </a:cubicBezTo>
                  <a:cubicBezTo>
                    <a:pt x="0" y="2417347"/>
                    <a:pt x="1216183" y="714731"/>
                    <a:pt x="2944834" y="0"/>
                  </a:cubicBezTo>
                  <a:lnTo>
                    <a:pt x="3221394" y="1130472"/>
                  </a:lnTo>
                  <a:close/>
                </a:path>
              </a:pathLst>
            </a:custGeom>
            <a:solidFill>
              <a:schemeClr val="accent1">
                <a:alpha val="431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74"/>
            <p:cNvSpPr/>
            <p:nvPr/>
          </p:nvSpPr>
          <p:spPr>
            <a:xfrm>
              <a:off x="5492764" y="6147059"/>
              <a:ext cx="5041108" cy="2941348"/>
            </a:xfrm>
            <a:custGeom>
              <a:rect b="b" l="l" r="r" t="t"/>
              <a:pathLst>
                <a:path extrusionOk="0" h="2940329" w="5039361">
                  <a:moveTo>
                    <a:pt x="1101835" y="0"/>
                  </a:moveTo>
                  <a:cubicBezTo>
                    <a:pt x="1460702" y="574748"/>
                    <a:pt x="1978576" y="1059980"/>
                    <a:pt x="2631226" y="1381198"/>
                  </a:cubicBezTo>
                  <a:cubicBezTo>
                    <a:pt x="3284076" y="1702616"/>
                    <a:pt x="3984187" y="1816965"/>
                    <a:pt x="4658666" y="1751080"/>
                  </a:cubicBezTo>
                  <a:lnTo>
                    <a:pt x="5039361" y="2870537"/>
                  </a:lnTo>
                  <a:cubicBezTo>
                    <a:pt x="4910193" y="2892766"/>
                    <a:pt x="4778822" y="2909788"/>
                    <a:pt x="4646049" y="2921603"/>
                  </a:cubicBezTo>
                  <a:cubicBezTo>
                    <a:pt x="2666672" y="3096231"/>
                    <a:pt x="863925" y="2034248"/>
                    <a:pt x="0" y="375088"/>
                  </a:cubicBezTo>
                  <a:lnTo>
                    <a:pt x="1101835" y="200"/>
                  </a:lnTo>
                  <a:close/>
                </a:path>
              </a:pathLst>
            </a:custGeom>
            <a:solidFill>
              <a:schemeClr val="accent1">
                <a:alpha val="431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74"/>
            <p:cNvSpPr/>
            <p:nvPr/>
          </p:nvSpPr>
          <p:spPr>
            <a:xfrm>
              <a:off x="9767810" y="-444003"/>
              <a:ext cx="4509832" cy="3533223"/>
            </a:xfrm>
            <a:custGeom>
              <a:rect b="b" l="l" r="r" t="t"/>
              <a:pathLst>
                <a:path extrusionOk="0" h="3531998" w="4508269">
                  <a:moveTo>
                    <a:pt x="3356771" y="3531998"/>
                  </a:moveTo>
                  <a:cubicBezTo>
                    <a:pt x="3107046" y="2902178"/>
                    <a:pt x="2685096" y="2331636"/>
                    <a:pt x="2100935" y="1898271"/>
                  </a:cubicBezTo>
                  <a:cubicBezTo>
                    <a:pt x="1516574" y="1464707"/>
                    <a:pt x="848305" y="1226196"/>
                    <a:pt x="173025" y="1169723"/>
                  </a:cubicBezTo>
                  <a:lnTo>
                    <a:pt x="0" y="0"/>
                  </a:lnTo>
                  <a:cubicBezTo>
                    <a:pt x="130971" y="1402"/>
                    <a:pt x="263343" y="8211"/>
                    <a:pt x="396116" y="20627"/>
                  </a:cubicBezTo>
                  <a:cubicBezTo>
                    <a:pt x="2374491" y="205067"/>
                    <a:pt x="3956952" y="1573849"/>
                    <a:pt x="4508270" y="3361376"/>
                  </a:cubicBezTo>
                  <a:lnTo>
                    <a:pt x="3356971" y="3531798"/>
                  </a:lnTo>
                  <a:close/>
                </a:path>
              </a:pathLst>
            </a:custGeom>
            <a:solidFill>
              <a:schemeClr val="accent1">
                <a:alpha val="431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9" name="Google Shape;299;p74"/>
          <p:cNvSpPr txBox="1"/>
          <p:nvPr>
            <p:ph idx="1" type="body"/>
          </p:nvPr>
        </p:nvSpPr>
        <p:spPr>
          <a:xfrm>
            <a:off x="395288" y="1779525"/>
            <a:ext cx="6293503" cy="42973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12750" lvl="0" marL="527050" rtl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lang="pl-PL" sz="1800">
                <a:latin typeface="Montserrat"/>
                <a:ea typeface="Montserrat"/>
                <a:cs typeface="Montserrat"/>
                <a:sym typeface="Montserrat"/>
              </a:rPr>
              <a:t>Intencjonalne</a:t>
            </a:r>
            <a:r>
              <a:rPr b="0" lang="pl-PL" sz="18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0" lang="pl-PL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(nastawione na wyrządzenie krzywdy innym lub/i zyskanie przez sprawcę władzy/uznania ze strony rówieśników)</a:t>
            </a:r>
            <a:endParaRPr b="0"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-412750" lvl="0" marL="527050" rtl="0" algn="l">
              <a:lnSpc>
                <a:spcPct val="112000"/>
              </a:lnSpc>
              <a:spcBef>
                <a:spcPts val="120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b="0" lang="pl-PL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l-PL" sz="1800">
                <a:latin typeface="Montserrat"/>
                <a:ea typeface="Montserrat"/>
                <a:cs typeface="Montserrat"/>
                <a:sym typeface="Montserrat"/>
              </a:rPr>
              <a:t>Powtarzalne</a:t>
            </a:r>
            <a:r>
              <a:rPr b="0" lang="pl-PL" sz="1800">
                <a:latin typeface="Montserrat"/>
                <a:ea typeface="Montserrat"/>
                <a:cs typeface="Montserrat"/>
                <a:sym typeface="Montserrat"/>
              </a:rPr>
              <a:t>,</a:t>
            </a:r>
            <a:r>
              <a:rPr b="0" lang="pl-PL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negatywne zachowania przemocowe</a:t>
            </a:r>
            <a:endParaRPr b="0"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-412750" lvl="0" marL="527050" rtl="0" algn="l">
              <a:lnSpc>
                <a:spcPct val="112000"/>
              </a:lnSpc>
              <a:spcBef>
                <a:spcPts val="120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b="0" lang="pl-PL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Charakteryzujące się </a:t>
            </a:r>
            <a:r>
              <a:rPr lang="pl-PL" sz="1800">
                <a:latin typeface="Montserrat"/>
                <a:ea typeface="Montserrat"/>
                <a:cs typeface="Montserrat"/>
                <a:sym typeface="Montserrat"/>
              </a:rPr>
              <a:t>nierównowagą sił</a:t>
            </a:r>
            <a:r>
              <a:rPr b="0" lang="pl-PL" sz="18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0" lang="pl-PL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między sprawcą a ofiarą, wydarzające się w przestrzeni szkolnej lub poza nią </a:t>
            </a:r>
            <a:endParaRPr b="0"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-412750" lvl="0" marL="527050" rtl="0" algn="l">
              <a:lnSpc>
                <a:spcPct val="112000"/>
              </a:lnSpc>
              <a:spcBef>
                <a:spcPts val="120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b="0" lang="pl-PL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Oraz rozgrywające się zazwyczaj przy pasywnym lub aktywnym </a:t>
            </a:r>
            <a:r>
              <a:rPr lang="pl-PL" sz="1800">
                <a:latin typeface="Montserrat"/>
                <a:ea typeface="Montserrat"/>
                <a:cs typeface="Montserrat"/>
                <a:sym typeface="Montserrat"/>
              </a:rPr>
              <a:t>udziale świadków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69850" rtl="0" algn="l">
              <a:lnSpc>
                <a:spcPct val="112000"/>
              </a:lnSpc>
              <a:spcBef>
                <a:spcPts val="1200"/>
              </a:spcBef>
              <a:spcAft>
                <a:spcPts val="0"/>
              </a:spcAft>
              <a:buSzPts val="2500"/>
              <a:buNone/>
            </a:pPr>
            <a:r>
              <a:t/>
            </a:r>
            <a:endParaRPr b="0"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0" name="Google Shape;300;p74"/>
          <p:cNvSpPr txBox="1"/>
          <p:nvPr>
            <p:ph type="title"/>
          </p:nvPr>
        </p:nvSpPr>
        <p:spPr>
          <a:xfrm>
            <a:off x="395300" y="570710"/>
            <a:ext cx="8048100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pl-PL">
                <a:latin typeface="Montserrat"/>
                <a:ea typeface="Montserrat"/>
                <a:cs typeface="Montserrat"/>
                <a:sym typeface="Montserrat"/>
              </a:rPr>
              <a:t>Bullying - prześladowanie rówieśnicze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01" name="Google Shape;301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21338" y="1124512"/>
            <a:ext cx="5250521" cy="52851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raz zawierający szkic, Grafika liniowa, rysowanie, clipart&#10;&#10;Opis wygenerowany automatycznie" id="307" name="Google Shape;307;p9"/>
          <p:cNvPicPr preferRelativeResize="0"/>
          <p:nvPr/>
        </p:nvPicPr>
        <p:blipFill rotWithShape="1">
          <a:blip r:embed="rId3">
            <a:alphaModFix/>
          </a:blip>
          <a:srcRect b="0" l="0" r="7819" t="3359"/>
          <a:stretch/>
        </p:blipFill>
        <p:spPr>
          <a:xfrm>
            <a:off x="3196045" y="119581"/>
            <a:ext cx="8490857" cy="6738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901352" y="85725"/>
            <a:ext cx="2128723" cy="921210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9"/>
          <p:cNvSpPr txBox="1"/>
          <p:nvPr/>
        </p:nvSpPr>
        <p:spPr>
          <a:xfrm>
            <a:off x="1710690" y="921819"/>
            <a:ext cx="4585607" cy="8489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pl-PL" sz="28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Jak być popularnym?</a:t>
            </a:r>
            <a:br>
              <a:rPr b="1" i="0" lang="pl-PL" sz="28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0" lang="pl-PL" sz="28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Jak być lubianym?</a:t>
            </a:r>
            <a:endParaRPr b="1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10" name="Google Shape;310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5643" y="921819"/>
            <a:ext cx="994408" cy="848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raz zawierający szkic, Grafika liniowa, rysowanie, clipart&#10;&#10;Opis wygenerowany automatycznie" id="316" name="Google Shape;316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01709" y="99355"/>
            <a:ext cx="8928366" cy="675864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317" name="Google Shape;317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901352" y="85725"/>
            <a:ext cx="2128723" cy="921210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11"/>
          <p:cNvSpPr txBox="1"/>
          <p:nvPr/>
        </p:nvSpPr>
        <p:spPr>
          <a:xfrm>
            <a:off x="1710690" y="921819"/>
            <a:ext cx="4585607" cy="8489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pl-PL" sz="28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Jak być popularnym?</a:t>
            </a:r>
            <a:br>
              <a:rPr b="1" i="0" lang="pl-PL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1" i="0" sz="28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9" name="Google Shape;319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5643" y="921819"/>
            <a:ext cx="994408" cy="848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74920" y="134982"/>
            <a:ext cx="7578540" cy="6588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7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901352" y="85725"/>
            <a:ext cx="2128723" cy="921210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77"/>
          <p:cNvSpPr txBox="1"/>
          <p:nvPr/>
        </p:nvSpPr>
        <p:spPr>
          <a:xfrm>
            <a:off x="1710690" y="921819"/>
            <a:ext cx="4585607" cy="8489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pl-PL" sz="28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Jak być popularnym?</a:t>
            </a:r>
            <a:br>
              <a:rPr b="1" i="0" lang="pl-PL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1" i="0" sz="28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7" name="Google Shape;327;p7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5643" y="921819"/>
            <a:ext cx="994408" cy="848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2"/>
          <p:cNvSpPr txBox="1"/>
          <p:nvPr>
            <p:ph type="title"/>
          </p:nvPr>
        </p:nvSpPr>
        <p:spPr>
          <a:xfrm>
            <a:off x="395288" y="814388"/>
            <a:ext cx="8048625" cy="3857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pl-PL">
                <a:latin typeface="Montserrat"/>
                <a:ea typeface="Montserrat"/>
                <a:cs typeface="Montserrat"/>
                <a:sym typeface="Montserrat"/>
              </a:rPr>
              <a:t>Nasilenie zjawiska bullyingu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3" name="Google Shape;333;p12"/>
          <p:cNvSpPr txBox="1"/>
          <p:nvPr/>
        </p:nvSpPr>
        <p:spPr>
          <a:xfrm>
            <a:off x="3253013" y="5240693"/>
            <a:ext cx="5727700" cy="12048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1" lang="pl-PL" sz="16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Czy w ciągu ostatnich 4. tygodni jakiś uczeń lub uczniowie </a:t>
            </a:r>
            <a:br>
              <a:rPr b="0" i="1" lang="pl-PL" sz="16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1" lang="pl-PL" sz="16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z Twojej szkoły zachowywali się wobec Ciebie w taki sposób </a:t>
            </a:r>
            <a:br>
              <a:rPr b="0" i="1" lang="pl-PL" sz="16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1" lang="pl-PL" sz="16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w szkole lub w drodze do szkoły lub ze szkoły?</a:t>
            </a:r>
            <a:r>
              <a:rPr b="0" i="1" lang="pl-PL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1" lang="pl-PL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N=10993 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4" name="Google Shape;334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44844" y="5217386"/>
            <a:ext cx="2259756" cy="1280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12"/>
          <p:cNvPicPr preferRelativeResize="0"/>
          <p:nvPr/>
        </p:nvPicPr>
        <p:blipFill rotWithShape="1">
          <a:blip r:embed="rId4">
            <a:alphaModFix/>
          </a:blip>
          <a:srcRect b="45463" l="0" r="0" t="0"/>
          <a:stretch/>
        </p:blipFill>
        <p:spPr>
          <a:xfrm>
            <a:off x="136607" y="1545068"/>
            <a:ext cx="5980256" cy="3664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12"/>
          <p:cNvPicPr preferRelativeResize="0"/>
          <p:nvPr/>
        </p:nvPicPr>
        <p:blipFill rotWithShape="1">
          <a:blip r:embed="rId4">
            <a:alphaModFix/>
          </a:blip>
          <a:srcRect b="0" l="0" r="0" t="56573"/>
          <a:stretch/>
        </p:blipFill>
        <p:spPr>
          <a:xfrm>
            <a:off x="6387723" y="1479374"/>
            <a:ext cx="5980256" cy="29181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RESQL_Powerpoint_Standard_16_9">
  <a:themeElements>
    <a:clrScheme name="Niestandardowy 3">
      <a:dk1>
        <a:srgbClr val="333333"/>
      </a:dk1>
      <a:lt1>
        <a:srgbClr val="FFFFFF"/>
      </a:lt1>
      <a:dk2>
        <a:srgbClr val="00497E"/>
      </a:dk2>
      <a:lt2>
        <a:srgbClr val="E4E4E4"/>
      </a:lt2>
      <a:accent1>
        <a:srgbClr val="00497E"/>
      </a:accent1>
      <a:accent2>
        <a:srgbClr val="29B9D1"/>
      </a:accent2>
      <a:accent3>
        <a:srgbClr val="FDC420"/>
      </a:accent3>
      <a:accent4>
        <a:srgbClr val="92D050"/>
      </a:accent4>
      <a:accent5>
        <a:srgbClr val="BDBDBD"/>
      </a:accent5>
      <a:accent6>
        <a:srgbClr val="E4E4E4"/>
      </a:accent6>
      <a:hlink>
        <a:srgbClr val="29B9D1"/>
      </a:hlink>
      <a:folHlink>
        <a:srgbClr val="7030A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otyw pakietu Office">
  <a:themeElements>
    <a:clrScheme name="Pakiet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2021-01-28T07:27:16Z</dcterms:created>
  <dc:creator>Małgorzata Wójcik</dc:creator>
</cp:coreProperties>
</file>