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8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y="6858000" cx="12192000"/>
  <p:notesSz cx="6858000" cy="9144000"/>
  <p:embeddedFontLst>
    <p:embeddedFont>
      <p:font typeface="Montserrat"/>
      <p:regular r:id="rId41"/>
      <p:bold r:id="rId42"/>
      <p:italic r:id="rId43"/>
      <p:boldItalic r:id="rId44"/>
    </p:embeddedFont>
    <p:embeddedFont>
      <p:font typeface="Montserrat Light"/>
      <p:regular r:id="rId45"/>
      <p:bold r:id="rId46"/>
      <p:italic r:id="rId47"/>
      <p:bold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9" roundtripDataSignature="AMtx7mhaeL0frJxrsFdUr4FpDIQUu5+g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font" Target="fonts/Montserrat-bold.fntdata"/><Relationship Id="rId41" Type="http://schemas.openxmlformats.org/officeDocument/2006/relationships/font" Target="fonts/Montserrat-regular.fntdata"/><Relationship Id="rId44" Type="http://schemas.openxmlformats.org/officeDocument/2006/relationships/font" Target="fonts/Montserrat-boldItalic.fntdata"/><Relationship Id="rId43" Type="http://schemas.openxmlformats.org/officeDocument/2006/relationships/font" Target="fonts/Montserrat-italic.fntdata"/><Relationship Id="rId46" Type="http://schemas.openxmlformats.org/officeDocument/2006/relationships/font" Target="fonts/MontserratLight-bold.fntdata"/><Relationship Id="rId45" Type="http://schemas.openxmlformats.org/officeDocument/2006/relationships/font" Target="fonts/MontserratLight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font" Target="fonts/MontserratLight-boldItalic.fntdata"/><Relationship Id="rId47" Type="http://schemas.openxmlformats.org/officeDocument/2006/relationships/font" Target="fonts/MontserratLight-italic.fntdata"/><Relationship Id="rId49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pl-P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67" name="Google Shape;567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84" name="Google Shape;584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90" name="Google Shape;59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06" name="Google Shape;60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2" name="Google Shape;61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13" name="Google Shape;613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pl-P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34" name="Google Shape;634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42" name="Google Shape;642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55" name="Google Shape;655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67" name="Google Shape;667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8" name="Google Shape;678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79" name="Google Shape;679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pl-P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60" name="Google Shape;46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90" name="Google Shape;690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00" name="Google Shape;700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32" name="Google Shape;732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40" name="Google Shape;740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48" name="Google Shape;748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56" name="Google Shape;756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64" name="Google Shape;764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72" name="Google Shape;772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79" name="Google Shape;779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98" name="Google Shape;798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66" name="Google Shape;46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07" name="Google Shape;807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18" name="Google Shape;818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36" name="Google Shape;836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7" name="Google Shape;857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71" name="Google Shape;871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87" name="Google Shape;887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82" name="Google Shape;482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96" name="Google Shape;49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97" name="Google Shape;497;p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pl-P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07" name="Google Shape;50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3061d0d9532_0_4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4" name="Google Shape;524;g3061d0d9532_0_4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3061d0d9532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pl-PL"/>
              <a:t>Jeśli macie wątpliwości proszę doczytać w artykule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0" name="Google Shape;540;g3061d0d9532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7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jp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Relationship Id="rId3" Type="http://schemas.openxmlformats.org/officeDocument/2006/relationships/image" Target="../media/image7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Relationship Id="rId3" Type="http://schemas.openxmlformats.org/officeDocument/2006/relationships/image" Target="../media/image2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jp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sty">
  <p:cSld name="Pust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5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7" name="Google Shape;17;p35"/>
          <p:cNvSpPr txBox="1"/>
          <p:nvPr>
            <p:ph idx="11" type="ftr"/>
          </p:nvPr>
        </p:nvSpPr>
        <p:spPr>
          <a:xfrm>
            <a:off x="1161712" y="412490"/>
            <a:ext cx="779962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8" name="Google Shape;18;p35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ntakt" showMasterSp="0">
  <p:cSld name="Kontak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4"/>
          <p:cNvSpPr/>
          <p:nvPr>
            <p:ph idx="2" type="pic"/>
          </p:nvPr>
        </p:nvSpPr>
        <p:spPr>
          <a:xfrm>
            <a:off x="6199207" y="3503067"/>
            <a:ext cx="1289734" cy="128973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</p:sp>
      <p:pic>
        <p:nvPicPr>
          <p:cNvPr id="66" name="Google Shape;66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75034" y="972962"/>
            <a:ext cx="2608420" cy="260842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44"/>
          <p:cNvSpPr txBox="1"/>
          <p:nvPr>
            <p:ph idx="1" type="body"/>
          </p:nvPr>
        </p:nvSpPr>
        <p:spPr>
          <a:xfrm>
            <a:off x="8071943" y="3503067"/>
            <a:ext cx="3712514" cy="284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44"/>
          <p:cNvSpPr txBox="1"/>
          <p:nvPr/>
        </p:nvSpPr>
        <p:spPr>
          <a:xfrm>
            <a:off x="8071943" y="1816567"/>
            <a:ext cx="385729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l-PL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RESQL</a:t>
            </a:r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ul. Chodakowska 19/31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03-815 Warszawa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44"/>
          <p:cNvSpPr txBox="1"/>
          <p:nvPr>
            <p:ph idx="3" type="body"/>
          </p:nvPr>
        </p:nvSpPr>
        <p:spPr>
          <a:xfrm>
            <a:off x="8072003" y="3813214"/>
            <a:ext cx="3712456" cy="376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Google Shape;70;p44"/>
          <p:cNvSpPr txBox="1"/>
          <p:nvPr>
            <p:ph idx="4" type="body"/>
          </p:nvPr>
        </p:nvSpPr>
        <p:spPr>
          <a:xfrm>
            <a:off x="8072003" y="4235992"/>
            <a:ext cx="3712456" cy="6702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1" name="Google Shape;71;p44"/>
          <p:cNvCxnSpPr/>
          <p:nvPr/>
        </p:nvCxnSpPr>
        <p:spPr>
          <a:xfrm>
            <a:off x="6285186" y="3216164"/>
            <a:ext cx="5466682" cy="0"/>
          </a:xfrm>
          <a:prstGeom prst="straightConnector1">
            <a:avLst/>
          </a:prstGeom>
          <a:noFill/>
          <a:ln cap="flat" cmpd="sng" w="9525">
            <a:solidFill>
              <a:srgbClr val="DEDED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2" name="Google Shape;72;p44"/>
          <p:cNvSpPr txBox="1"/>
          <p:nvPr/>
        </p:nvSpPr>
        <p:spPr>
          <a:xfrm>
            <a:off x="544986" y="2683626"/>
            <a:ext cx="5654221" cy="8463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pl-PL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Dziękujemy za uwagę.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l-PL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 razie pytań zapraszamy do kontaktu.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57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>
  <p:cSld name="Tytuł i zawartość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5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45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76" name="Google Shape;76;p45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l ze zdjeciem" showMasterSp="0">
  <p:cSld name="Tytul ze zdjeciem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6"/>
          <p:cNvSpPr txBox="1"/>
          <p:nvPr>
            <p:ph type="ctrTitle"/>
          </p:nvPr>
        </p:nvSpPr>
        <p:spPr>
          <a:xfrm>
            <a:off x="7278130" y="1495172"/>
            <a:ext cx="4487248" cy="176538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  <a:defRPr sz="32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6"/>
          <p:cNvSpPr txBox="1"/>
          <p:nvPr>
            <p:ph idx="1" type="subTitle"/>
          </p:nvPr>
        </p:nvSpPr>
        <p:spPr>
          <a:xfrm>
            <a:off x="7278130" y="3494189"/>
            <a:ext cx="4487248" cy="1872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46"/>
          <p:cNvSpPr txBox="1"/>
          <p:nvPr>
            <p:ph idx="2" type="body"/>
          </p:nvPr>
        </p:nvSpPr>
        <p:spPr>
          <a:xfrm>
            <a:off x="10482678" y="6415871"/>
            <a:ext cx="1282700" cy="2979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29473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Google Shape;81;p46"/>
          <p:cNvSpPr txBox="1"/>
          <p:nvPr/>
        </p:nvSpPr>
        <p:spPr>
          <a:xfrm>
            <a:off x="7369121" y="6522914"/>
            <a:ext cx="909204" cy="1934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6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r>
              <a:rPr b="0" i="0" lang="pl-PL" sz="95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opracowanie</a:t>
            </a:r>
            <a:endParaRPr b="0" i="0" sz="95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46"/>
          <p:cNvSpPr txBox="1"/>
          <p:nvPr>
            <p:ph idx="3" type="body"/>
          </p:nvPr>
        </p:nvSpPr>
        <p:spPr>
          <a:xfrm>
            <a:off x="8313681" y="6415870"/>
            <a:ext cx="2016568" cy="2979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29473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83" name="Google Shape;83;p46"/>
          <p:cNvCxnSpPr/>
          <p:nvPr/>
        </p:nvCxnSpPr>
        <p:spPr>
          <a:xfrm>
            <a:off x="7278130" y="3365607"/>
            <a:ext cx="4487248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84" name="Google Shape;84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01352" y="85725"/>
            <a:ext cx="2128723" cy="9212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" name="Google Shape;85;p46"/>
          <p:cNvCxnSpPr/>
          <p:nvPr/>
        </p:nvCxnSpPr>
        <p:spPr>
          <a:xfrm>
            <a:off x="7278130" y="6417725"/>
            <a:ext cx="4487248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ez naglowka">
  <p:cSld name="Bez naglowka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7"/>
          <p:cNvSpPr txBox="1"/>
          <p:nvPr>
            <p:ph idx="1" type="body"/>
          </p:nvPr>
        </p:nvSpPr>
        <p:spPr>
          <a:xfrm>
            <a:off x="395463" y="1126273"/>
            <a:ext cx="9217025" cy="51029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47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89" name="Google Shape;89;p47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90" name="Google Shape;90;p47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lajd tytułowy">
  <p:cSld name="1_Slajd tytułowy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ez naglowka">
  <p:cSld name="1_Bez naglowka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9"/>
          <p:cNvSpPr txBox="1"/>
          <p:nvPr>
            <p:ph idx="1" type="body"/>
          </p:nvPr>
        </p:nvSpPr>
        <p:spPr>
          <a:xfrm>
            <a:off x="395463" y="1126273"/>
            <a:ext cx="9217025" cy="51029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4" name="Google Shape;94;p49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95" name="Google Shape;95;p49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96" name="Google Shape;96;p49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z naglowkiem (2 kolumny)">
  <p:cSld name="Tekst z naglowkiem (2 kolumny)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0"/>
          <p:cNvSpPr txBox="1"/>
          <p:nvPr>
            <p:ph idx="1" type="body"/>
          </p:nvPr>
        </p:nvSpPr>
        <p:spPr>
          <a:xfrm>
            <a:off x="396000" y="1931833"/>
            <a:ext cx="5400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" name="Google Shape;99;p50"/>
          <p:cNvSpPr txBox="1"/>
          <p:nvPr>
            <p:ph idx="2" type="body"/>
          </p:nvPr>
        </p:nvSpPr>
        <p:spPr>
          <a:xfrm>
            <a:off x="6396000" y="1931833"/>
            <a:ext cx="5400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" name="Google Shape;100;p50"/>
          <p:cNvSpPr txBox="1"/>
          <p:nvPr/>
        </p:nvSpPr>
        <p:spPr>
          <a:xfrm>
            <a:off x="396000" y="1126273"/>
            <a:ext cx="92159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50"/>
          <p:cNvSpPr txBox="1"/>
          <p:nvPr>
            <p:ph idx="3" type="body"/>
          </p:nvPr>
        </p:nvSpPr>
        <p:spPr>
          <a:xfrm>
            <a:off x="396000" y="1488403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50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03" name="Google Shape;103;p50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04" name="Google Shape;104;p50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5" name="Google Shape;105;p50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• Basic text slide 2 columns with image (14 pt)">
  <p:cSld name="1_• Basic text slide 2 columns with image (14 pt)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1"/>
          <p:cNvSpPr/>
          <p:nvPr>
            <p:ph idx="2" type="pic"/>
          </p:nvPr>
        </p:nvSpPr>
        <p:spPr>
          <a:xfrm>
            <a:off x="6400800" y="1126273"/>
            <a:ext cx="5395200" cy="5102922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51"/>
          <p:cNvSpPr txBox="1"/>
          <p:nvPr>
            <p:ph idx="1" type="body"/>
          </p:nvPr>
        </p:nvSpPr>
        <p:spPr>
          <a:xfrm>
            <a:off x="400800" y="1126273"/>
            <a:ext cx="5395200" cy="51029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6000">
            <a:noAutofit/>
          </a:bodyPr>
          <a:lstStyle>
            <a:lvl1pPr indent="-228600" lvl="0" marL="4572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-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-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51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10" name="Google Shape;110;p51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1" name="Google Shape;111;p51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ntencja" showMasterSp="0">
  <p:cSld name="Sentencja">
    <p:bg>
      <p:bgPr>
        <a:solidFill>
          <a:schemeClr val="dk2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52"/>
          <p:cNvGrpSpPr/>
          <p:nvPr/>
        </p:nvGrpSpPr>
        <p:grpSpPr>
          <a:xfrm rot="-2700000">
            <a:off x="2627529" y="2020806"/>
            <a:ext cx="6315520" cy="2554214"/>
            <a:chOff x="2417837" y="1919616"/>
            <a:chExt cx="6776033" cy="2740462"/>
          </a:xfrm>
        </p:grpSpPr>
        <p:sp>
          <p:nvSpPr>
            <p:cNvPr id="114" name="Google Shape;114;p52"/>
            <p:cNvSpPr/>
            <p:nvPr/>
          </p:nvSpPr>
          <p:spPr>
            <a:xfrm>
              <a:off x="6453408" y="1919616"/>
              <a:ext cx="2740462" cy="274046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52"/>
            <p:cNvSpPr/>
            <p:nvPr/>
          </p:nvSpPr>
          <p:spPr>
            <a:xfrm>
              <a:off x="2417837" y="1919616"/>
              <a:ext cx="2740462" cy="2740462"/>
            </a:xfrm>
            <a:prstGeom prst="ellipse">
              <a:avLst/>
            </a:prstGeom>
            <a:solidFill>
              <a:schemeClr val="accent3"/>
            </a:solidFill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Obraz zawierający jasne, rysunek&#10;&#10;Opis wygenerowany automatycznie" id="116" name="Google Shape;116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77969" y="730758"/>
            <a:ext cx="5245246" cy="5003878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52"/>
          <p:cNvSpPr txBox="1"/>
          <p:nvPr>
            <p:ph idx="1" type="body"/>
          </p:nvPr>
        </p:nvSpPr>
        <p:spPr>
          <a:xfrm>
            <a:off x="3540125" y="1071563"/>
            <a:ext cx="4490328" cy="42624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52"/>
          <p:cNvSpPr txBox="1"/>
          <p:nvPr>
            <p:ph idx="2" type="body"/>
          </p:nvPr>
        </p:nvSpPr>
        <p:spPr>
          <a:xfrm>
            <a:off x="8921214" y="5159828"/>
            <a:ext cx="2651125" cy="10060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ytuł i zawartość">
  <p:cSld name="1_Tytuł i zawartość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3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53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22" name="Google Shape;122;p53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Układ niestandardowy">
  <p:cSld name="2_Układ niestandardow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6"/>
          <p:cNvSpPr txBox="1"/>
          <p:nvPr>
            <p:ph type="ctrTitle"/>
          </p:nvPr>
        </p:nvSpPr>
        <p:spPr>
          <a:xfrm>
            <a:off x="7278130" y="1495172"/>
            <a:ext cx="4487248" cy="176538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  <a:defRPr sz="32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6"/>
          <p:cNvSpPr txBox="1"/>
          <p:nvPr>
            <p:ph idx="1" type="subTitle"/>
          </p:nvPr>
        </p:nvSpPr>
        <p:spPr>
          <a:xfrm>
            <a:off x="7278130" y="3494189"/>
            <a:ext cx="4487248" cy="1872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rodtytul ze zdjeciem" showMasterSp="0">
  <p:cSld name="Srodtytul ze zdjeciem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i tekst  z naglowkiem (2 kolumny)">
  <p:cSld name="Obraz i tekst  z naglowkiem (2 kolumny)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5"/>
          <p:cNvSpPr/>
          <p:nvPr>
            <p:ph idx="2" type="pic"/>
          </p:nvPr>
        </p:nvSpPr>
        <p:spPr>
          <a:xfrm>
            <a:off x="396000" y="1931833"/>
            <a:ext cx="5400000" cy="4297362"/>
          </a:xfrm>
          <a:prstGeom prst="rect">
            <a:avLst/>
          </a:prstGeom>
          <a:noFill/>
          <a:ln>
            <a:noFill/>
          </a:ln>
        </p:spPr>
      </p:sp>
      <p:sp>
        <p:nvSpPr>
          <p:cNvPr id="126" name="Google Shape;126;p55"/>
          <p:cNvSpPr txBox="1"/>
          <p:nvPr>
            <p:ph idx="1" type="body"/>
          </p:nvPr>
        </p:nvSpPr>
        <p:spPr>
          <a:xfrm>
            <a:off x="6396000" y="1931833"/>
            <a:ext cx="5400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" name="Google Shape;127;p55"/>
          <p:cNvSpPr txBox="1"/>
          <p:nvPr/>
        </p:nvSpPr>
        <p:spPr>
          <a:xfrm>
            <a:off x="396000" y="1126273"/>
            <a:ext cx="92159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55"/>
          <p:cNvSpPr txBox="1"/>
          <p:nvPr>
            <p:ph idx="3" type="body"/>
          </p:nvPr>
        </p:nvSpPr>
        <p:spPr>
          <a:xfrm>
            <a:off x="396000" y="1488403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p55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30" name="Google Shape;130;p55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55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i obraz z naglowkiem (2 kolumny)_2">
  <p:cSld name="Tekst i obraz z naglowkiem (2 kolumny)_2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6"/>
          <p:cNvSpPr/>
          <p:nvPr>
            <p:ph idx="2" type="pic"/>
          </p:nvPr>
        </p:nvSpPr>
        <p:spPr>
          <a:xfrm>
            <a:off x="6396000" y="1931833"/>
            <a:ext cx="5400000" cy="4297362"/>
          </a:xfrm>
          <a:prstGeom prst="rect">
            <a:avLst/>
          </a:prstGeom>
          <a:noFill/>
          <a:ln>
            <a:noFill/>
          </a:ln>
        </p:spPr>
      </p:sp>
      <p:sp>
        <p:nvSpPr>
          <p:cNvPr id="134" name="Google Shape;134;p56"/>
          <p:cNvSpPr txBox="1"/>
          <p:nvPr>
            <p:ph idx="1" type="body"/>
          </p:nvPr>
        </p:nvSpPr>
        <p:spPr>
          <a:xfrm>
            <a:off x="396000" y="1931833"/>
            <a:ext cx="5400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56"/>
          <p:cNvSpPr txBox="1"/>
          <p:nvPr/>
        </p:nvSpPr>
        <p:spPr>
          <a:xfrm>
            <a:off x="396000" y="1126273"/>
            <a:ext cx="92159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56"/>
          <p:cNvSpPr txBox="1"/>
          <p:nvPr>
            <p:ph idx="3" type="body"/>
          </p:nvPr>
        </p:nvSpPr>
        <p:spPr>
          <a:xfrm>
            <a:off x="396000" y="1488403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" name="Google Shape;137;p56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38" name="Google Shape;138;p56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9" name="Google Shape;139;p56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0" name="Google Shape;140;p56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zwykly_2 kolumny">
  <p:cSld name="Tekst zwykly_2 kolumny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7"/>
          <p:cNvSpPr txBox="1"/>
          <p:nvPr>
            <p:ph idx="1" type="body"/>
          </p:nvPr>
        </p:nvSpPr>
        <p:spPr>
          <a:xfrm>
            <a:off x="396000" y="1126273"/>
            <a:ext cx="5400000" cy="51029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6000">
            <a:noAutofit/>
          </a:bodyPr>
          <a:lstStyle>
            <a:lvl1pPr indent="-228600" lvl="0" marL="4572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-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-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" name="Google Shape;143;p57"/>
          <p:cNvSpPr txBox="1"/>
          <p:nvPr>
            <p:ph idx="2" type="body"/>
          </p:nvPr>
        </p:nvSpPr>
        <p:spPr>
          <a:xfrm>
            <a:off x="6396000" y="1126273"/>
            <a:ext cx="5400000" cy="51029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6000">
            <a:noAutofit/>
          </a:bodyPr>
          <a:lstStyle>
            <a:lvl1pPr indent="-228600" lvl="0" marL="4572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-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-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4" name="Google Shape;144;p57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45" name="Google Shape;145;p57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46" name="Google Shape;146;p57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ek i kolumna">
  <p:cSld name="Obrazek i kolumna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8"/>
          <p:cNvSpPr/>
          <p:nvPr>
            <p:ph idx="2" type="pic"/>
          </p:nvPr>
        </p:nvSpPr>
        <p:spPr>
          <a:xfrm>
            <a:off x="426926" y="1126273"/>
            <a:ext cx="5369074" cy="5102922"/>
          </a:xfrm>
          <a:prstGeom prst="rect">
            <a:avLst/>
          </a:prstGeom>
          <a:noFill/>
          <a:ln>
            <a:noFill/>
          </a:ln>
        </p:spPr>
      </p:sp>
      <p:sp>
        <p:nvSpPr>
          <p:cNvPr id="149" name="Google Shape;149;p58"/>
          <p:cNvSpPr txBox="1"/>
          <p:nvPr>
            <p:ph idx="1" type="body"/>
          </p:nvPr>
        </p:nvSpPr>
        <p:spPr>
          <a:xfrm>
            <a:off x="6426926" y="1126273"/>
            <a:ext cx="5369074" cy="51029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6000">
            <a:noAutofit/>
          </a:bodyPr>
          <a:lstStyle>
            <a:lvl1pPr indent="-228600" lvl="0" marL="4572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-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-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" name="Google Shape;150;p58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51" name="Google Shape;151;p58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2" name="Google Shape;152;p58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na apli_2 kolumny">
  <p:cSld name="Tekst na apli_2 kolumny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9"/>
          <p:cNvSpPr txBox="1"/>
          <p:nvPr>
            <p:ph idx="1" type="body"/>
          </p:nvPr>
        </p:nvSpPr>
        <p:spPr>
          <a:xfrm>
            <a:off x="5460274" y="1126273"/>
            <a:ext cx="5796689" cy="51029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5" name="Google Shape;155;p59"/>
          <p:cNvSpPr txBox="1"/>
          <p:nvPr>
            <p:ph idx="2" type="body"/>
          </p:nvPr>
        </p:nvSpPr>
        <p:spPr>
          <a:xfrm>
            <a:off x="396001" y="1126273"/>
            <a:ext cx="4546704" cy="5102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288000" lIns="288000" spcFirstLastPara="1" rIns="288000" wrap="square" tIns="2160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6" name="Google Shape;156;p59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57" name="Google Shape;157;p59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8" name="Google Shape;158;p59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z wykresem">
  <p:cSld name="Tekst z wykresem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0"/>
          <p:cNvSpPr/>
          <p:nvPr/>
        </p:nvSpPr>
        <p:spPr>
          <a:xfrm>
            <a:off x="6096000" y="1126272"/>
            <a:ext cx="6096000" cy="573172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60"/>
          <p:cNvSpPr txBox="1"/>
          <p:nvPr>
            <p:ph type="title"/>
          </p:nvPr>
        </p:nvSpPr>
        <p:spPr>
          <a:xfrm>
            <a:off x="396001" y="1126273"/>
            <a:ext cx="537614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60"/>
          <p:cNvSpPr txBox="1"/>
          <p:nvPr>
            <p:ph idx="1" type="body"/>
          </p:nvPr>
        </p:nvSpPr>
        <p:spPr>
          <a:xfrm>
            <a:off x="396000" y="1661532"/>
            <a:ext cx="5376147" cy="4567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3" name="Google Shape;163;p60"/>
          <p:cNvSpPr/>
          <p:nvPr>
            <p:ph idx="2" type="chart"/>
          </p:nvPr>
        </p:nvSpPr>
        <p:spPr>
          <a:xfrm>
            <a:off x="6438899" y="1433513"/>
            <a:ext cx="5357813" cy="47956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4" name="Google Shape;164;p60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65" name="Google Shape;165;p60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66" name="Google Shape;166;p60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utorzy projektu_4">
  <p:cSld name="Autorzy projektu_4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1"/>
          <p:cNvSpPr/>
          <p:nvPr/>
        </p:nvSpPr>
        <p:spPr>
          <a:xfrm>
            <a:off x="0" y="1609725"/>
            <a:ext cx="12192000" cy="524827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61"/>
          <p:cNvSpPr/>
          <p:nvPr>
            <p:ph idx="2" type="pic"/>
          </p:nvPr>
        </p:nvSpPr>
        <p:spPr>
          <a:xfrm>
            <a:off x="3758329" y="1791435"/>
            <a:ext cx="1962150" cy="19621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170" name="Google Shape;170;p61"/>
          <p:cNvSpPr txBox="1"/>
          <p:nvPr>
            <p:ph idx="1" type="body"/>
          </p:nvPr>
        </p:nvSpPr>
        <p:spPr>
          <a:xfrm>
            <a:off x="3609978" y="3913187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1" name="Google Shape;171;p61"/>
          <p:cNvSpPr txBox="1"/>
          <p:nvPr>
            <p:ph idx="3" type="body"/>
          </p:nvPr>
        </p:nvSpPr>
        <p:spPr>
          <a:xfrm>
            <a:off x="3609978" y="4298950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2" name="Google Shape;172;p61"/>
          <p:cNvSpPr txBox="1"/>
          <p:nvPr>
            <p:ph idx="4" type="body"/>
          </p:nvPr>
        </p:nvSpPr>
        <p:spPr>
          <a:xfrm>
            <a:off x="3609978" y="4875213"/>
            <a:ext cx="2258852" cy="13539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73" name="Google Shape;173;p61"/>
          <p:cNvCxnSpPr/>
          <p:nvPr/>
        </p:nvCxnSpPr>
        <p:spPr>
          <a:xfrm>
            <a:off x="3609978" y="4779962"/>
            <a:ext cx="2258852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4" name="Google Shape;174;p61"/>
          <p:cNvSpPr/>
          <p:nvPr>
            <p:ph idx="5" type="pic"/>
          </p:nvPr>
        </p:nvSpPr>
        <p:spPr>
          <a:xfrm>
            <a:off x="6471522" y="1791435"/>
            <a:ext cx="1962150" cy="19621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175" name="Google Shape;175;p61"/>
          <p:cNvSpPr txBox="1"/>
          <p:nvPr>
            <p:ph idx="6" type="body"/>
          </p:nvPr>
        </p:nvSpPr>
        <p:spPr>
          <a:xfrm>
            <a:off x="6323171" y="3913187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6" name="Google Shape;176;p61"/>
          <p:cNvSpPr txBox="1"/>
          <p:nvPr>
            <p:ph idx="7" type="body"/>
          </p:nvPr>
        </p:nvSpPr>
        <p:spPr>
          <a:xfrm>
            <a:off x="6323171" y="4298950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7" name="Google Shape;177;p61"/>
          <p:cNvSpPr txBox="1"/>
          <p:nvPr>
            <p:ph idx="8" type="body"/>
          </p:nvPr>
        </p:nvSpPr>
        <p:spPr>
          <a:xfrm>
            <a:off x="6323171" y="4875213"/>
            <a:ext cx="2258852" cy="13539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78" name="Google Shape;178;p61"/>
          <p:cNvCxnSpPr/>
          <p:nvPr/>
        </p:nvCxnSpPr>
        <p:spPr>
          <a:xfrm>
            <a:off x="6323171" y="4779962"/>
            <a:ext cx="2258852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9" name="Google Shape;179;p61"/>
          <p:cNvSpPr/>
          <p:nvPr>
            <p:ph idx="9" type="pic"/>
          </p:nvPr>
        </p:nvSpPr>
        <p:spPr>
          <a:xfrm>
            <a:off x="9179244" y="1791435"/>
            <a:ext cx="1962150" cy="19621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180" name="Google Shape;180;p61"/>
          <p:cNvSpPr txBox="1"/>
          <p:nvPr>
            <p:ph idx="13" type="body"/>
          </p:nvPr>
        </p:nvSpPr>
        <p:spPr>
          <a:xfrm>
            <a:off x="9030893" y="3913187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1" name="Google Shape;181;p61"/>
          <p:cNvSpPr txBox="1"/>
          <p:nvPr>
            <p:ph idx="14" type="body"/>
          </p:nvPr>
        </p:nvSpPr>
        <p:spPr>
          <a:xfrm>
            <a:off x="9030893" y="4298950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2" name="Google Shape;182;p61"/>
          <p:cNvSpPr txBox="1"/>
          <p:nvPr>
            <p:ph idx="15" type="body"/>
          </p:nvPr>
        </p:nvSpPr>
        <p:spPr>
          <a:xfrm>
            <a:off x="9030893" y="4875213"/>
            <a:ext cx="2258852" cy="13539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83" name="Google Shape;183;p61"/>
          <p:cNvCxnSpPr/>
          <p:nvPr/>
        </p:nvCxnSpPr>
        <p:spPr>
          <a:xfrm>
            <a:off x="9030893" y="4779962"/>
            <a:ext cx="2258852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4" name="Google Shape;184;p61"/>
          <p:cNvSpPr txBox="1"/>
          <p:nvPr/>
        </p:nvSpPr>
        <p:spPr>
          <a:xfrm>
            <a:off x="396001" y="1126273"/>
            <a:ext cx="237030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01352" y="85725"/>
            <a:ext cx="2128723" cy="92121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61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cxnSp>
        <p:nvCxnSpPr>
          <p:cNvPr id="187" name="Google Shape;187;p61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8" name="Google Shape;188;p61"/>
          <p:cNvSpPr txBox="1"/>
          <p:nvPr>
            <p:ph idx="11" type="ftr"/>
          </p:nvPr>
        </p:nvSpPr>
        <p:spPr>
          <a:xfrm>
            <a:off x="1161712" y="412490"/>
            <a:ext cx="779962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61"/>
          <p:cNvSpPr/>
          <p:nvPr>
            <p:ph idx="16" type="pic"/>
          </p:nvPr>
        </p:nvSpPr>
        <p:spPr>
          <a:xfrm>
            <a:off x="1045136" y="1791435"/>
            <a:ext cx="1962150" cy="19621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190" name="Google Shape;190;p61"/>
          <p:cNvSpPr txBox="1"/>
          <p:nvPr>
            <p:ph idx="17" type="body"/>
          </p:nvPr>
        </p:nvSpPr>
        <p:spPr>
          <a:xfrm>
            <a:off x="896785" y="3913187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1" name="Google Shape;191;p61"/>
          <p:cNvSpPr txBox="1"/>
          <p:nvPr>
            <p:ph idx="18" type="body"/>
          </p:nvPr>
        </p:nvSpPr>
        <p:spPr>
          <a:xfrm>
            <a:off x="896785" y="4298950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2" name="Google Shape;192;p61"/>
          <p:cNvSpPr txBox="1"/>
          <p:nvPr>
            <p:ph idx="19" type="body"/>
          </p:nvPr>
        </p:nvSpPr>
        <p:spPr>
          <a:xfrm>
            <a:off x="896785" y="4875213"/>
            <a:ext cx="2258852" cy="13539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93" name="Google Shape;193;p61"/>
          <p:cNvCxnSpPr/>
          <p:nvPr/>
        </p:nvCxnSpPr>
        <p:spPr>
          <a:xfrm>
            <a:off x="896785" y="4779962"/>
            <a:ext cx="2258852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4" name="Google Shape;194;p61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ajd tytułowy 2a">
  <p:cSld name="Slajd tytułowy 2a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62"/>
          <p:cNvSpPr txBox="1"/>
          <p:nvPr>
            <p:ph type="ctrTitle"/>
          </p:nvPr>
        </p:nvSpPr>
        <p:spPr>
          <a:xfrm>
            <a:off x="1392524" y="1528175"/>
            <a:ext cx="9004200" cy="19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C734B"/>
              </a:buClr>
              <a:buSzPts val="4000"/>
              <a:buFont typeface="Montserrat"/>
              <a:buNone/>
              <a:defRPr b="1" i="0" sz="4000" u="none" cap="none" strike="noStrike">
                <a:solidFill>
                  <a:srgbClr val="8C734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7" name="Google Shape;197;p62"/>
          <p:cNvSpPr txBox="1"/>
          <p:nvPr>
            <p:ph idx="1" type="subTitle"/>
          </p:nvPr>
        </p:nvSpPr>
        <p:spPr>
          <a:xfrm>
            <a:off x="1392524" y="3668213"/>
            <a:ext cx="90042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BFB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BFBFB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z naglowkiem">
  <p:cSld name="Tekst z naglowkiem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63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00" name="Google Shape;200;p63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01" name="Google Shape;201;p63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2" name="Google Shape;202;p63"/>
          <p:cNvSpPr txBox="1"/>
          <p:nvPr/>
        </p:nvSpPr>
        <p:spPr>
          <a:xfrm>
            <a:off x="396000" y="1126273"/>
            <a:ext cx="92159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63"/>
          <p:cNvSpPr txBox="1"/>
          <p:nvPr>
            <p:ph idx="1" type="body"/>
          </p:nvPr>
        </p:nvSpPr>
        <p:spPr>
          <a:xfrm>
            <a:off x="395942" y="1931833"/>
            <a:ext cx="9216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4" name="Google Shape;204;p63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5" name="Google Shape;205;p63"/>
          <p:cNvSpPr txBox="1"/>
          <p:nvPr>
            <p:ph idx="2" type="body"/>
          </p:nvPr>
        </p:nvSpPr>
        <p:spPr>
          <a:xfrm>
            <a:off x="396000" y="1337527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is tresci">
  <p:cSld name="Spis tresci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7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4" name="Google Shape;24;p37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7"/>
          <p:cNvSpPr txBox="1"/>
          <p:nvPr>
            <p:ph idx="1" type="body"/>
          </p:nvPr>
        </p:nvSpPr>
        <p:spPr>
          <a:xfrm>
            <a:off x="396001" y="1931833"/>
            <a:ext cx="9216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marR="0" rtl="0" algn="l">
              <a:lnSpc>
                <a:spcPct val="112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Calibri"/>
              <a:buChar char="˃"/>
              <a:defRPr b="1" i="0" sz="25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None/>
              <a:defRPr b="1" i="0" sz="25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37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ypunktowania  z naglowkiem">
  <p:cSld name="1_Wypunktowania  z naglowkiem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64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08" name="Google Shape;208;p64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09" name="Google Shape;209;p64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0" name="Google Shape;210;p64"/>
          <p:cNvSpPr txBox="1"/>
          <p:nvPr>
            <p:ph idx="1" type="body"/>
          </p:nvPr>
        </p:nvSpPr>
        <p:spPr>
          <a:xfrm>
            <a:off x="395288" y="1931988"/>
            <a:ext cx="9217025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1" name="Google Shape;211;p64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2" name="Google Shape;212;p64"/>
          <p:cNvSpPr txBox="1"/>
          <p:nvPr>
            <p:ph idx="2" type="body"/>
          </p:nvPr>
        </p:nvSpPr>
        <p:spPr>
          <a:xfrm>
            <a:off x="396000" y="1337527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is tresci 1">
  <p:cSld name="Spis tresci_1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061d0d9532_0_220"/>
          <p:cNvSpPr txBox="1"/>
          <p:nvPr>
            <p:ph idx="12" type="sldNum"/>
          </p:nvPr>
        </p:nvSpPr>
        <p:spPr>
          <a:xfrm>
            <a:off x="396001" y="412490"/>
            <a:ext cx="5682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15" name="Google Shape;215;g3061d0d9532_0_220"/>
          <p:cNvSpPr txBox="1"/>
          <p:nvPr>
            <p:ph idx="11" type="ftr"/>
          </p:nvPr>
        </p:nvSpPr>
        <p:spPr>
          <a:xfrm>
            <a:off x="1161711" y="412490"/>
            <a:ext cx="84501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g3061d0d9532_0_220"/>
          <p:cNvSpPr txBox="1"/>
          <p:nvPr>
            <p:ph idx="1" type="body"/>
          </p:nvPr>
        </p:nvSpPr>
        <p:spPr>
          <a:xfrm>
            <a:off x="396001" y="1931833"/>
            <a:ext cx="9216000" cy="42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marR="0" algn="l">
              <a:lnSpc>
                <a:spcPct val="112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Calibri"/>
              <a:buChar char="˃"/>
              <a:defRPr b="1" i="0" sz="25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None/>
              <a:defRPr b="1" i="0" sz="25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7" name="Google Shape;217;g3061d0d9532_0_220"/>
          <p:cNvSpPr txBox="1"/>
          <p:nvPr>
            <p:ph type="title"/>
          </p:nvPr>
        </p:nvSpPr>
        <p:spPr>
          <a:xfrm>
            <a:off x="396000" y="814335"/>
            <a:ext cx="80481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8" name="Google Shape;218;g3061d0d9532_0_220"/>
          <p:cNvSpPr txBox="1"/>
          <p:nvPr>
            <p:ph idx="2" type="body"/>
          </p:nvPr>
        </p:nvSpPr>
        <p:spPr>
          <a:xfrm>
            <a:off x="396000" y="1337527"/>
            <a:ext cx="92160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sty">
  <p:cSld name="Pusty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061d0d9532_0_478"/>
          <p:cNvSpPr txBox="1"/>
          <p:nvPr>
            <p:ph idx="12" type="sldNum"/>
          </p:nvPr>
        </p:nvSpPr>
        <p:spPr>
          <a:xfrm>
            <a:off x="396001" y="412490"/>
            <a:ext cx="5682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27" name="Google Shape;227;g3061d0d9532_0_478"/>
          <p:cNvSpPr txBox="1"/>
          <p:nvPr>
            <p:ph idx="11" type="ftr"/>
          </p:nvPr>
        </p:nvSpPr>
        <p:spPr>
          <a:xfrm>
            <a:off x="1161712" y="412490"/>
            <a:ext cx="77997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28" name="Google Shape;228;g3061d0d9532_0_478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Układ niestandardowy">
  <p:cSld name="2_Układ niestandardow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061d0d9532_0_482"/>
          <p:cNvSpPr txBox="1"/>
          <p:nvPr>
            <p:ph type="ctrTitle"/>
          </p:nvPr>
        </p:nvSpPr>
        <p:spPr>
          <a:xfrm>
            <a:off x="7278130" y="1495172"/>
            <a:ext cx="4487100" cy="1765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  <a:defRPr sz="32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g3061d0d9532_0_482"/>
          <p:cNvSpPr txBox="1"/>
          <p:nvPr>
            <p:ph idx="1" type="subTitle"/>
          </p:nvPr>
        </p:nvSpPr>
        <p:spPr>
          <a:xfrm>
            <a:off x="7278130" y="3494189"/>
            <a:ext cx="4487100" cy="18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ctr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is tresci">
  <p:cSld name="Spis tresci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061d0d9532_0_485"/>
          <p:cNvSpPr txBox="1"/>
          <p:nvPr>
            <p:ph idx="12" type="sldNum"/>
          </p:nvPr>
        </p:nvSpPr>
        <p:spPr>
          <a:xfrm>
            <a:off x="396001" y="412490"/>
            <a:ext cx="5682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34" name="Google Shape;234;g3061d0d9532_0_485"/>
          <p:cNvSpPr txBox="1"/>
          <p:nvPr>
            <p:ph idx="11" type="ftr"/>
          </p:nvPr>
        </p:nvSpPr>
        <p:spPr>
          <a:xfrm>
            <a:off x="1161711" y="412490"/>
            <a:ext cx="84501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g3061d0d9532_0_485"/>
          <p:cNvSpPr txBox="1"/>
          <p:nvPr>
            <p:ph idx="1" type="body"/>
          </p:nvPr>
        </p:nvSpPr>
        <p:spPr>
          <a:xfrm>
            <a:off x="396001" y="1931833"/>
            <a:ext cx="9216000" cy="42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marR="0" algn="l">
              <a:lnSpc>
                <a:spcPct val="112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Calibri"/>
              <a:buChar char="˃"/>
              <a:defRPr b="1" i="0" sz="25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None/>
              <a:defRPr b="1" i="0" sz="25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6" name="Google Shape;236;g3061d0d9532_0_485"/>
          <p:cNvSpPr txBox="1"/>
          <p:nvPr>
            <p:ph type="title"/>
          </p:nvPr>
        </p:nvSpPr>
        <p:spPr>
          <a:xfrm>
            <a:off x="396000" y="814335"/>
            <a:ext cx="80481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pis tresci">
  <p:cSld name="1_Spis tresci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061d0d9532_0_490"/>
          <p:cNvSpPr txBox="1"/>
          <p:nvPr>
            <p:ph idx="12" type="sldNum"/>
          </p:nvPr>
        </p:nvSpPr>
        <p:spPr>
          <a:xfrm>
            <a:off x="396001" y="412490"/>
            <a:ext cx="5682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39" name="Google Shape;239;g3061d0d9532_0_490"/>
          <p:cNvSpPr txBox="1"/>
          <p:nvPr>
            <p:ph idx="11" type="ftr"/>
          </p:nvPr>
        </p:nvSpPr>
        <p:spPr>
          <a:xfrm>
            <a:off x="1161711" y="412490"/>
            <a:ext cx="84501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g3061d0d9532_0_490"/>
          <p:cNvSpPr txBox="1"/>
          <p:nvPr>
            <p:ph idx="1" type="body"/>
          </p:nvPr>
        </p:nvSpPr>
        <p:spPr>
          <a:xfrm>
            <a:off x="396001" y="1547618"/>
            <a:ext cx="9216000" cy="46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marR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Calibri"/>
              <a:buChar char="˃"/>
              <a:defRPr b="0" i="0" sz="25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1" name="Google Shape;241;g3061d0d9532_0_490"/>
          <p:cNvSpPr txBox="1"/>
          <p:nvPr>
            <p:ph type="title"/>
          </p:nvPr>
        </p:nvSpPr>
        <p:spPr>
          <a:xfrm>
            <a:off x="396000" y="895454"/>
            <a:ext cx="80481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>
  <p:cSld name="2_Tytuł i zawartość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061d0d9532_0_495"/>
          <p:cNvSpPr txBox="1"/>
          <p:nvPr>
            <p:ph idx="1" type="body"/>
          </p:nvPr>
        </p:nvSpPr>
        <p:spPr>
          <a:xfrm>
            <a:off x="609600" y="1820933"/>
            <a:ext cx="10972800" cy="43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Char char="­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4" name="Google Shape;244;g3061d0d9532_0_495"/>
          <p:cNvSpPr txBox="1"/>
          <p:nvPr>
            <p:ph idx="11" type="ftr"/>
          </p:nvPr>
        </p:nvSpPr>
        <p:spPr>
          <a:xfrm>
            <a:off x="1161711" y="412490"/>
            <a:ext cx="84501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g3061d0d9532_0_495"/>
          <p:cNvSpPr txBox="1"/>
          <p:nvPr>
            <p:ph idx="12" type="sldNum"/>
          </p:nvPr>
        </p:nvSpPr>
        <p:spPr>
          <a:xfrm>
            <a:off x="396001" y="412490"/>
            <a:ext cx="5682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46" name="Google Shape;246;g3061d0d9532_0_495"/>
          <p:cNvSpPr txBox="1"/>
          <p:nvPr>
            <p:ph type="title"/>
          </p:nvPr>
        </p:nvSpPr>
        <p:spPr>
          <a:xfrm>
            <a:off x="396000" y="814335"/>
            <a:ext cx="80481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7" name="Google Shape;247;g3061d0d9532_0_495"/>
          <p:cNvSpPr txBox="1"/>
          <p:nvPr>
            <p:ph idx="2" type="body"/>
          </p:nvPr>
        </p:nvSpPr>
        <p:spPr>
          <a:xfrm>
            <a:off x="396000" y="1337527"/>
            <a:ext cx="92160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ypunktowania  z naglowkiem">
  <p:cSld name="Wypunktowania  z naglowkiem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061d0d9532_0_501"/>
          <p:cNvSpPr txBox="1"/>
          <p:nvPr>
            <p:ph idx="12" type="sldNum"/>
          </p:nvPr>
        </p:nvSpPr>
        <p:spPr>
          <a:xfrm>
            <a:off x="396001" y="412490"/>
            <a:ext cx="5682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50" name="Google Shape;250;g3061d0d9532_0_501"/>
          <p:cNvSpPr txBox="1"/>
          <p:nvPr>
            <p:ph idx="11" type="ftr"/>
          </p:nvPr>
        </p:nvSpPr>
        <p:spPr>
          <a:xfrm>
            <a:off x="1161711" y="412490"/>
            <a:ext cx="84501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51" name="Google Shape;251;g3061d0d9532_0_501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2" name="Google Shape;252;g3061d0d9532_0_501"/>
          <p:cNvSpPr txBox="1"/>
          <p:nvPr/>
        </p:nvSpPr>
        <p:spPr>
          <a:xfrm>
            <a:off x="396000" y="1126273"/>
            <a:ext cx="9216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g3061d0d9532_0_501"/>
          <p:cNvSpPr txBox="1"/>
          <p:nvPr>
            <p:ph idx="1" type="body"/>
          </p:nvPr>
        </p:nvSpPr>
        <p:spPr>
          <a:xfrm>
            <a:off x="396000" y="1488403"/>
            <a:ext cx="92160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4" name="Google Shape;254;g3061d0d9532_0_501"/>
          <p:cNvSpPr txBox="1"/>
          <p:nvPr>
            <p:ph idx="2" type="body"/>
          </p:nvPr>
        </p:nvSpPr>
        <p:spPr>
          <a:xfrm>
            <a:off x="395288" y="1931988"/>
            <a:ext cx="9216900" cy="42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5" name="Google Shape;255;g3061d0d9532_0_501"/>
          <p:cNvSpPr txBox="1"/>
          <p:nvPr>
            <p:ph type="title"/>
          </p:nvPr>
        </p:nvSpPr>
        <p:spPr>
          <a:xfrm>
            <a:off x="396000" y="814335"/>
            <a:ext cx="80481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ekst z naglowkiem">
  <p:cSld name="1_Tekst z naglowkiem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061d0d9532_0_509"/>
          <p:cNvSpPr txBox="1"/>
          <p:nvPr>
            <p:ph idx="12" type="sldNum"/>
          </p:nvPr>
        </p:nvSpPr>
        <p:spPr>
          <a:xfrm>
            <a:off x="396001" y="412490"/>
            <a:ext cx="5682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58" name="Google Shape;258;g3061d0d9532_0_509"/>
          <p:cNvSpPr txBox="1"/>
          <p:nvPr>
            <p:ph idx="11" type="ftr"/>
          </p:nvPr>
        </p:nvSpPr>
        <p:spPr>
          <a:xfrm>
            <a:off x="1161711" y="412490"/>
            <a:ext cx="84501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59" name="Google Shape;259;g3061d0d9532_0_509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0" name="Google Shape;260;g3061d0d9532_0_509"/>
          <p:cNvSpPr txBox="1"/>
          <p:nvPr/>
        </p:nvSpPr>
        <p:spPr>
          <a:xfrm>
            <a:off x="396000" y="1126273"/>
            <a:ext cx="9216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g3061d0d9532_0_509"/>
          <p:cNvSpPr txBox="1"/>
          <p:nvPr>
            <p:ph idx="1" type="body"/>
          </p:nvPr>
        </p:nvSpPr>
        <p:spPr>
          <a:xfrm>
            <a:off x="396000" y="1488403"/>
            <a:ext cx="92160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2" name="Google Shape;262;g3061d0d9532_0_509"/>
          <p:cNvSpPr txBox="1"/>
          <p:nvPr>
            <p:ph idx="2" type="body"/>
          </p:nvPr>
        </p:nvSpPr>
        <p:spPr>
          <a:xfrm>
            <a:off x="395942" y="1931833"/>
            <a:ext cx="9216000" cy="42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3" name="Google Shape;263;g3061d0d9532_0_509"/>
          <p:cNvSpPr txBox="1"/>
          <p:nvPr>
            <p:ph type="title"/>
          </p:nvPr>
        </p:nvSpPr>
        <p:spPr>
          <a:xfrm>
            <a:off x="396000" y="814335"/>
            <a:ext cx="80481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plikacja">
  <p:cSld name="Aplikacja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raz zawierający osoba, trzymający, ręka, mężczyzna&#10;&#10;Opis wygenerowany automatycznie" id="265" name="Google Shape;265;g3061d0d9532_0_5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0"/>
            <a:ext cx="122246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g3061d0d9532_0_5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19811" y="1819275"/>
            <a:ext cx="2705100" cy="270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pis tresci">
  <p:cSld name="1_Spis tresci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8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9" name="Google Shape;29;p38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8"/>
          <p:cNvSpPr txBox="1"/>
          <p:nvPr>
            <p:ph idx="1" type="body"/>
          </p:nvPr>
        </p:nvSpPr>
        <p:spPr>
          <a:xfrm>
            <a:off x="396001" y="1547618"/>
            <a:ext cx="9216000" cy="46815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Calibri"/>
              <a:buChar char="˃"/>
              <a:defRPr b="0" i="0" sz="25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Google Shape;31;p38"/>
          <p:cNvSpPr txBox="1"/>
          <p:nvPr>
            <p:ph type="title"/>
          </p:nvPr>
        </p:nvSpPr>
        <p:spPr>
          <a:xfrm>
            <a:off x="396000" y="895454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z naglowkiem">
  <p:cSld name="Obraz z naglowkiem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061d0d9532_0_520"/>
          <p:cNvSpPr/>
          <p:nvPr>
            <p:ph idx="2" type="pic"/>
          </p:nvPr>
        </p:nvSpPr>
        <p:spPr>
          <a:xfrm>
            <a:off x="0" y="2000250"/>
            <a:ext cx="12192000" cy="485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269" name="Google Shape;269;g3061d0d9532_0_520"/>
          <p:cNvSpPr txBox="1"/>
          <p:nvPr>
            <p:ph idx="1" type="body"/>
          </p:nvPr>
        </p:nvSpPr>
        <p:spPr>
          <a:xfrm>
            <a:off x="396000" y="1488403"/>
            <a:ext cx="92160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0" name="Google Shape;270;g3061d0d9532_0_520"/>
          <p:cNvSpPr txBox="1"/>
          <p:nvPr>
            <p:ph idx="12" type="sldNum"/>
          </p:nvPr>
        </p:nvSpPr>
        <p:spPr>
          <a:xfrm>
            <a:off x="396001" y="412490"/>
            <a:ext cx="5682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71" name="Google Shape;271;g3061d0d9532_0_520"/>
          <p:cNvSpPr txBox="1"/>
          <p:nvPr>
            <p:ph idx="11" type="ftr"/>
          </p:nvPr>
        </p:nvSpPr>
        <p:spPr>
          <a:xfrm>
            <a:off x="1161711" y="412490"/>
            <a:ext cx="84501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72" name="Google Shape;272;g3061d0d9532_0_520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3" name="Google Shape;273;g3061d0d9532_0_520"/>
          <p:cNvSpPr txBox="1"/>
          <p:nvPr>
            <p:ph type="title"/>
          </p:nvPr>
        </p:nvSpPr>
        <p:spPr>
          <a:xfrm>
            <a:off x="396000" y="814335"/>
            <a:ext cx="80481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ntakt" showMasterSp="0">
  <p:cSld name="Kontak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061d0d9532_0_527"/>
          <p:cNvSpPr/>
          <p:nvPr>
            <p:ph idx="2" type="pic"/>
          </p:nvPr>
        </p:nvSpPr>
        <p:spPr>
          <a:xfrm>
            <a:off x="6199207" y="3503067"/>
            <a:ext cx="1289700" cy="1289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</p:sp>
      <p:pic>
        <p:nvPicPr>
          <p:cNvPr id="276" name="Google Shape;276;g3061d0d9532_0_5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75034" y="972962"/>
            <a:ext cx="2608420" cy="260842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g3061d0d9532_0_527"/>
          <p:cNvSpPr txBox="1"/>
          <p:nvPr>
            <p:ph idx="1" type="body"/>
          </p:nvPr>
        </p:nvSpPr>
        <p:spPr>
          <a:xfrm>
            <a:off x="8071943" y="3503067"/>
            <a:ext cx="37125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8" name="Google Shape;278;g3061d0d9532_0_527"/>
          <p:cNvSpPr txBox="1"/>
          <p:nvPr/>
        </p:nvSpPr>
        <p:spPr>
          <a:xfrm>
            <a:off x="8071943" y="1816567"/>
            <a:ext cx="38574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l-PL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RESQL</a:t>
            </a:r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ul. Chodakowska 19/31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03-815 Warszawa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g3061d0d9532_0_527"/>
          <p:cNvSpPr txBox="1"/>
          <p:nvPr>
            <p:ph idx="3" type="body"/>
          </p:nvPr>
        </p:nvSpPr>
        <p:spPr>
          <a:xfrm>
            <a:off x="8072003" y="3813214"/>
            <a:ext cx="37125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0" name="Google Shape;280;g3061d0d9532_0_527"/>
          <p:cNvSpPr txBox="1"/>
          <p:nvPr>
            <p:ph idx="4" type="body"/>
          </p:nvPr>
        </p:nvSpPr>
        <p:spPr>
          <a:xfrm>
            <a:off x="8072003" y="4235992"/>
            <a:ext cx="3712500" cy="6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281" name="Google Shape;281;g3061d0d9532_0_527"/>
          <p:cNvCxnSpPr/>
          <p:nvPr/>
        </p:nvCxnSpPr>
        <p:spPr>
          <a:xfrm>
            <a:off x="6285186" y="3216164"/>
            <a:ext cx="5466600" cy="0"/>
          </a:xfrm>
          <a:prstGeom prst="straightConnector1">
            <a:avLst/>
          </a:prstGeom>
          <a:noFill/>
          <a:ln cap="flat" cmpd="sng" w="9525">
            <a:solidFill>
              <a:srgbClr val="DEDED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2" name="Google Shape;282;g3061d0d9532_0_527"/>
          <p:cNvSpPr txBox="1"/>
          <p:nvPr/>
        </p:nvSpPr>
        <p:spPr>
          <a:xfrm>
            <a:off x="544986" y="2683626"/>
            <a:ext cx="56541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pl-PL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Dziękujemy za uwagę.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l-PL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 razie pytań zapraszamy do kontaktu.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57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>
  <p:cSld name="Tytuł i zawartość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061d0d9532_0_536"/>
          <p:cNvSpPr txBox="1"/>
          <p:nvPr>
            <p:ph idx="11" type="ftr"/>
          </p:nvPr>
        </p:nvSpPr>
        <p:spPr>
          <a:xfrm>
            <a:off x="1161711" y="412490"/>
            <a:ext cx="84501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5" name="Google Shape;285;g3061d0d9532_0_536"/>
          <p:cNvSpPr txBox="1"/>
          <p:nvPr>
            <p:ph idx="12" type="sldNum"/>
          </p:nvPr>
        </p:nvSpPr>
        <p:spPr>
          <a:xfrm>
            <a:off x="396001" y="412490"/>
            <a:ext cx="5682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86" name="Google Shape;286;g3061d0d9532_0_536"/>
          <p:cNvSpPr txBox="1"/>
          <p:nvPr>
            <p:ph type="title"/>
          </p:nvPr>
        </p:nvSpPr>
        <p:spPr>
          <a:xfrm>
            <a:off x="396000" y="814335"/>
            <a:ext cx="80481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l ze zdjeciem" showMasterSp="0">
  <p:cSld name="Tytul ze zdjeciem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061d0d9532_0_540"/>
          <p:cNvSpPr txBox="1"/>
          <p:nvPr>
            <p:ph type="ctrTitle"/>
          </p:nvPr>
        </p:nvSpPr>
        <p:spPr>
          <a:xfrm>
            <a:off x="7278130" y="1495172"/>
            <a:ext cx="4487100" cy="1765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  <a:defRPr sz="32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9" name="Google Shape;289;g3061d0d9532_0_540"/>
          <p:cNvSpPr txBox="1"/>
          <p:nvPr>
            <p:ph idx="1" type="subTitle"/>
          </p:nvPr>
        </p:nvSpPr>
        <p:spPr>
          <a:xfrm>
            <a:off x="7278130" y="3494189"/>
            <a:ext cx="4487100" cy="18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ctr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0" name="Google Shape;290;g3061d0d9532_0_540"/>
          <p:cNvSpPr txBox="1"/>
          <p:nvPr>
            <p:ph idx="2" type="body"/>
          </p:nvPr>
        </p:nvSpPr>
        <p:spPr>
          <a:xfrm>
            <a:off x="10482678" y="6415871"/>
            <a:ext cx="1282800" cy="29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algn="r">
              <a:lnSpc>
                <a:spcPct val="29473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1" name="Google Shape;291;g3061d0d9532_0_540"/>
          <p:cNvSpPr txBox="1"/>
          <p:nvPr/>
        </p:nvSpPr>
        <p:spPr>
          <a:xfrm>
            <a:off x="7369121" y="6522914"/>
            <a:ext cx="909300" cy="193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6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r>
              <a:rPr b="0" i="0" lang="pl-PL" sz="95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opracowanie</a:t>
            </a:r>
            <a:endParaRPr b="0" i="0" sz="95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g3061d0d9532_0_540"/>
          <p:cNvSpPr txBox="1"/>
          <p:nvPr>
            <p:ph idx="3" type="body"/>
          </p:nvPr>
        </p:nvSpPr>
        <p:spPr>
          <a:xfrm>
            <a:off x="8313681" y="6415870"/>
            <a:ext cx="2016600" cy="29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29473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293" name="Google Shape;293;g3061d0d9532_0_540"/>
          <p:cNvCxnSpPr/>
          <p:nvPr/>
        </p:nvCxnSpPr>
        <p:spPr>
          <a:xfrm>
            <a:off x="7278130" y="3365607"/>
            <a:ext cx="4487100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94" name="Google Shape;294;g3061d0d9532_0_5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01352" y="85725"/>
            <a:ext cx="2128723" cy="9212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5" name="Google Shape;295;g3061d0d9532_0_540"/>
          <p:cNvCxnSpPr/>
          <p:nvPr/>
        </p:nvCxnSpPr>
        <p:spPr>
          <a:xfrm>
            <a:off x="7278130" y="6417725"/>
            <a:ext cx="4487100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ez naglowka">
  <p:cSld name="Bez naglowka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061d0d9532_0_549"/>
          <p:cNvSpPr txBox="1"/>
          <p:nvPr>
            <p:ph idx="1" type="body"/>
          </p:nvPr>
        </p:nvSpPr>
        <p:spPr>
          <a:xfrm>
            <a:off x="395463" y="1126273"/>
            <a:ext cx="9216900" cy="51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8" name="Google Shape;298;g3061d0d9532_0_549"/>
          <p:cNvSpPr txBox="1"/>
          <p:nvPr>
            <p:ph idx="12" type="sldNum"/>
          </p:nvPr>
        </p:nvSpPr>
        <p:spPr>
          <a:xfrm>
            <a:off x="396001" y="412490"/>
            <a:ext cx="5682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99" name="Google Shape;299;g3061d0d9532_0_549"/>
          <p:cNvSpPr txBox="1"/>
          <p:nvPr>
            <p:ph idx="11" type="ftr"/>
          </p:nvPr>
        </p:nvSpPr>
        <p:spPr>
          <a:xfrm>
            <a:off x="1161711" y="412490"/>
            <a:ext cx="84501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00" name="Google Shape;300;g3061d0d9532_0_549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lajd tytułowy">
  <p:cSld name="1_Slajd tytułowy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ez naglowka">
  <p:cSld name="1_Bez naglowka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061d0d9532_0_555"/>
          <p:cNvSpPr txBox="1"/>
          <p:nvPr>
            <p:ph idx="1" type="body"/>
          </p:nvPr>
        </p:nvSpPr>
        <p:spPr>
          <a:xfrm>
            <a:off x="395463" y="1126273"/>
            <a:ext cx="9216900" cy="51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4" name="Google Shape;304;g3061d0d9532_0_555"/>
          <p:cNvSpPr txBox="1"/>
          <p:nvPr>
            <p:ph idx="12" type="sldNum"/>
          </p:nvPr>
        </p:nvSpPr>
        <p:spPr>
          <a:xfrm>
            <a:off x="396001" y="412490"/>
            <a:ext cx="5682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05" name="Google Shape;305;g3061d0d9532_0_555"/>
          <p:cNvSpPr txBox="1"/>
          <p:nvPr>
            <p:ph idx="11" type="ftr"/>
          </p:nvPr>
        </p:nvSpPr>
        <p:spPr>
          <a:xfrm>
            <a:off x="1161711" y="412490"/>
            <a:ext cx="84501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06" name="Google Shape;306;g3061d0d9532_0_555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z naglowkiem (2 kolumny)">
  <p:cSld name="Tekst z naglowkiem (2 kolumny)"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061d0d9532_0_560"/>
          <p:cNvSpPr txBox="1"/>
          <p:nvPr>
            <p:ph idx="1" type="body"/>
          </p:nvPr>
        </p:nvSpPr>
        <p:spPr>
          <a:xfrm>
            <a:off x="396000" y="1931833"/>
            <a:ext cx="5400000" cy="42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9" name="Google Shape;309;g3061d0d9532_0_560"/>
          <p:cNvSpPr txBox="1"/>
          <p:nvPr>
            <p:ph idx="2" type="body"/>
          </p:nvPr>
        </p:nvSpPr>
        <p:spPr>
          <a:xfrm>
            <a:off x="6396000" y="1931833"/>
            <a:ext cx="5400000" cy="42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0" name="Google Shape;310;g3061d0d9532_0_560"/>
          <p:cNvSpPr txBox="1"/>
          <p:nvPr/>
        </p:nvSpPr>
        <p:spPr>
          <a:xfrm>
            <a:off x="396000" y="1126273"/>
            <a:ext cx="9216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g3061d0d9532_0_560"/>
          <p:cNvSpPr txBox="1"/>
          <p:nvPr>
            <p:ph idx="3" type="body"/>
          </p:nvPr>
        </p:nvSpPr>
        <p:spPr>
          <a:xfrm>
            <a:off x="396000" y="1488403"/>
            <a:ext cx="92160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2" name="Google Shape;312;g3061d0d9532_0_560"/>
          <p:cNvSpPr txBox="1"/>
          <p:nvPr>
            <p:ph idx="12" type="sldNum"/>
          </p:nvPr>
        </p:nvSpPr>
        <p:spPr>
          <a:xfrm>
            <a:off x="396001" y="412490"/>
            <a:ext cx="5682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13" name="Google Shape;313;g3061d0d9532_0_560"/>
          <p:cNvSpPr txBox="1"/>
          <p:nvPr>
            <p:ph idx="11" type="ftr"/>
          </p:nvPr>
        </p:nvSpPr>
        <p:spPr>
          <a:xfrm>
            <a:off x="1161711" y="412490"/>
            <a:ext cx="84501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14" name="Google Shape;314;g3061d0d9532_0_560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5" name="Google Shape;315;g3061d0d9532_0_560"/>
          <p:cNvSpPr txBox="1"/>
          <p:nvPr>
            <p:ph type="title"/>
          </p:nvPr>
        </p:nvSpPr>
        <p:spPr>
          <a:xfrm>
            <a:off x="396000" y="814335"/>
            <a:ext cx="80481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• Basic text slide 2 columns with image (14 pt)">
  <p:cSld name="1_• Basic text slide 2 columns with image (14 pt)"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061d0d9532_0_569"/>
          <p:cNvSpPr/>
          <p:nvPr>
            <p:ph idx="2" type="pic"/>
          </p:nvPr>
        </p:nvSpPr>
        <p:spPr>
          <a:xfrm>
            <a:off x="6400800" y="1126273"/>
            <a:ext cx="5395200" cy="5103000"/>
          </a:xfrm>
          <a:prstGeom prst="rect">
            <a:avLst/>
          </a:prstGeom>
          <a:noFill/>
          <a:ln>
            <a:noFill/>
          </a:ln>
        </p:spPr>
      </p:sp>
      <p:sp>
        <p:nvSpPr>
          <p:cNvPr id="318" name="Google Shape;318;g3061d0d9532_0_569"/>
          <p:cNvSpPr txBox="1"/>
          <p:nvPr>
            <p:ph idx="1" type="body"/>
          </p:nvPr>
        </p:nvSpPr>
        <p:spPr>
          <a:xfrm>
            <a:off x="400800" y="1126273"/>
            <a:ext cx="5395200" cy="51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6000">
            <a:noAutofit/>
          </a:bodyPr>
          <a:lstStyle>
            <a:lvl1pPr indent="-228600" lvl="0" marL="4572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-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-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9" name="Google Shape;319;g3061d0d9532_0_569"/>
          <p:cNvSpPr txBox="1"/>
          <p:nvPr>
            <p:ph idx="12" type="sldNum"/>
          </p:nvPr>
        </p:nvSpPr>
        <p:spPr>
          <a:xfrm>
            <a:off x="396001" y="412490"/>
            <a:ext cx="5682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20" name="Google Shape;320;g3061d0d9532_0_569"/>
          <p:cNvSpPr txBox="1"/>
          <p:nvPr>
            <p:ph idx="11" type="ftr"/>
          </p:nvPr>
        </p:nvSpPr>
        <p:spPr>
          <a:xfrm>
            <a:off x="1161711" y="412490"/>
            <a:ext cx="84501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21" name="Google Shape;321;g3061d0d9532_0_569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ntencja" showMasterSp="0">
  <p:cSld name="Sentencja">
    <p:bg>
      <p:bgPr>
        <a:solidFill>
          <a:schemeClr val="dk2"/>
        </a:solid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oogle Shape;323;g3061d0d9532_0_575"/>
          <p:cNvGrpSpPr/>
          <p:nvPr/>
        </p:nvGrpSpPr>
        <p:grpSpPr>
          <a:xfrm rot="-2700000">
            <a:off x="2627751" y="2020567"/>
            <a:ext cx="6316031" cy="2554442"/>
            <a:chOff x="2417837" y="1919616"/>
            <a:chExt cx="6776071" cy="2740500"/>
          </a:xfrm>
        </p:grpSpPr>
        <p:sp>
          <p:nvSpPr>
            <p:cNvPr id="324" name="Google Shape;324;g3061d0d9532_0_575"/>
            <p:cNvSpPr/>
            <p:nvPr/>
          </p:nvSpPr>
          <p:spPr>
            <a:xfrm>
              <a:off x="6453408" y="1919616"/>
              <a:ext cx="2740500" cy="2740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g3061d0d9532_0_575"/>
            <p:cNvSpPr/>
            <p:nvPr/>
          </p:nvSpPr>
          <p:spPr>
            <a:xfrm>
              <a:off x="2417837" y="1919616"/>
              <a:ext cx="2740500" cy="2740500"/>
            </a:xfrm>
            <a:prstGeom prst="ellipse">
              <a:avLst/>
            </a:prstGeom>
            <a:solidFill>
              <a:schemeClr val="accent3"/>
            </a:solidFill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Obraz zawierający jasne, rysunek&#10;&#10;Opis wygenerowany automatycznie" id="326" name="Google Shape;326;g3061d0d9532_0_5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77969" y="730758"/>
            <a:ext cx="5245245" cy="5003877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g3061d0d9532_0_575"/>
          <p:cNvSpPr txBox="1"/>
          <p:nvPr>
            <p:ph idx="1" type="body"/>
          </p:nvPr>
        </p:nvSpPr>
        <p:spPr>
          <a:xfrm>
            <a:off x="3540125" y="1071563"/>
            <a:ext cx="4490400" cy="426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8" name="Google Shape;328;g3061d0d9532_0_575"/>
          <p:cNvSpPr txBox="1"/>
          <p:nvPr>
            <p:ph idx="2" type="body"/>
          </p:nvPr>
        </p:nvSpPr>
        <p:spPr>
          <a:xfrm>
            <a:off x="8921214" y="5159828"/>
            <a:ext cx="2651100" cy="10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>
  <p:cSld name="2_Tytuł i zawartość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9"/>
          <p:cNvSpPr txBox="1"/>
          <p:nvPr>
            <p:ph idx="1" type="body"/>
          </p:nvPr>
        </p:nvSpPr>
        <p:spPr>
          <a:xfrm>
            <a:off x="609600" y="1820933"/>
            <a:ext cx="10972800" cy="43052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Char char="­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39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9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6" name="Google Shape;36;p39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Google Shape;37;p39"/>
          <p:cNvSpPr txBox="1"/>
          <p:nvPr>
            <p:ph idx="2" type="body"/>
          </p:nvPr>
        </p:nvSpPr>
        <p:spPr>
          <a:xfrm>
            <a:off x="396000" y="1337527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ytuł i zawartość">
  <p:cSld name="1_Tytuł i zawartość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061d0d9532_0_582"/>
          <p:cNvSpPr txBox="1"/>
          <p:nvPr>
            <p:ph idx="11" type="ftr"/>
          </p:nvPr>
        </p:nvSpPr>
        <p:spPr>
          <a:xfrm>
            <a:off x="1161711" y="412490"/>
            <a:ext cx="84501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1" name="Google Shape;331;g3061d0d9532_0_582"/>
          <p:cNvSpPr txBox="1"/>
          <p:nvPr>
            <p:ph idx="12" type="sldNum"/>
          </p:nvPr>
        </p:nvSpPr>
        <p:spPr>
          <a:xfrm>
            <a:off x="396001" y="412490"/>
            <a:ext cx="5682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32" name="Google Shape;332;g3061d0d9532_0_582"/>
          <p:cNvSpPr txBox="1"/>
          <p:nvPr>
            <p:ph type="title"/>
          </p:nvPr>
        </p:nvSpPr>
        <p:spPr>
          <a:xfrm>
            <a:off x="396000" y="814335"/>
            <a:ext cx="80481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rodtytul ze zdjeciem" showMasterSp="0">
  <p:cSld name="Srodtytul ze zdjeciem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i tekst  z naglowkiem (2 kolumny)">
  <p:cSld name="Obraz i tekst  z naglowkiem (2 kolumny)"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061d0d9532_0_587"/>
          <p:cNvSpPr/>
          <p:nvPr>
            <p:ph idx="2" type="pic"/>
          </p:nvPr>
        </p:nvSpPr>
        <p:spPr>
          <a:xfrm>
            <a:off x="396000" y="1931833"/>
            <a:ext cx="5400000" cy="4297500"/>
          </a:xfrm>
          <a:prstGeom prst="rect">
            <a:avLst/>
          </a:prstGeom>
          <a:noFill/>
          <a:ln>
            <a:noFill/>
          </a:ln>
        </p:spPr>
      </p:sp>
      <p:sp>
        <p:nvSpPr>
          <p:cNvPr id="336" name="Google Shape;336;g3061d0d9532_0_587"/>
          <p:cNvSpPr txBox="1"/>
          <p:nvPr>
            <p:ph idx="1" type="body"/>
          </p:nvPr>
        </p:nvSpPr>
        <p:spPr>
          <a:xfrm>
            <a:off x="6396000" y="1931833"/>
            <a:ext cx="5400000" cy="42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7" name="Google Shape;337;g3061d0d9532_0_587"/>
          <p:cNvSpPr txBox="1"/>
          <p:nvPr/>
        </p:nvSpPr>
        <p:spPr>
          <a:xfrm>
            <a:off x="396000" y="1126273"/>
            <a:ext cx="9216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g3061d0d9532_0_587"/>
          <p:cNvSpPr txBox="1"/>
          <p:nvPr>
            <p:ph idx="3" type="body"/>
          </p:nvPr>
        </p:nvSpPr>
        <p:spPr>
          <a:xfrm>
            <a:off x="396000" y="1488403"/>
            <a:ext cx="92160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9" name="Google Shape;339;g3061d0d9532_0_587"/>
          <p:cNvSpPr txBox="1"/>
          <p:nvPr>
            <p:ph idx="12" type="sldNum"/>
          </p:nvPr>
        </p:nvSpPr>
        <p:spPr>
          <a:xfrm>
            <a:off x="396001" y="412490"/>
            <a:ext cx="5682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40" name="Google Shape;340;g3061d0d9532_0_587"/>
          <p:cNvSpPr txBox="1"/>
          <p:nvPr>
            <p:ph idx="11" type="ftr"/>
          </p:nvPr>
        </p:nvSpPr>
        <p:spPr>
          <a:xfrm>
            <a:off x="1161711" y="412490"/>
            <a:ext cx="84501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1" name="Google Shape;341;g3061d0d9532_0_587"/>
          <p:cNvSpPr txBox="1"/>
          <p:nvPr>
            <p:ph type="title"/>
          </p:nvPr>
        </p:nvSpPr>
        <p:spPr>
          <a:xfrm>
            <a:off x="396000" y="814335"/>
            <a:ext cx="80481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i obraz z naglowkiem (2 kolumny)_2">
  <p:cSld name="Tekst i obraz z naglowkiem (2 kolumny)_2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061d0d9532_0_595"/>
          <p:cNvSpPr/>
          <p:nvPr>
            <p:ph idx="2" type="pic"/>
          </p:nvPr>
        </p:nvSpPr>
        <p:spPr>
          <a:xfrm>
            <a:off x="6396000" y="1931833"/>
            <a:ext cx="5400000" cy="4297500"/>
          </a:xfrm>
          <a:prstGeom prst="rect">
            <a:avLst/>
          </a:prstGeom>
          <a:noFill/>
          <a:ln>
            <a:noFill/>
          </a:ln>
        </p:spPr>
      </p:sp>
      <p:sp>
        <p:nvSpPr>
          <p:cNvPr id="344" name="Google Shape;344;g3061d0d9532_0_595"/>
          <p:cNvSpPr txBox="1"/>
          <p:nvPr>
            <p:ph idx="1" type="body"/>
          </p:nvPr>
        </p:nvSpPr>
        <p:spPr>
          <a:xfrm>
            <a:off x="396000" y="1931833"/>
            <a:ext cx="5400000" cy="42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5" name="Google Shape;345;g3061d0d9532_0_595"/>
          <p:cNvSpPr txBox="1"/>
          <p:nvPr/>
        </p:nvSpPr>
        <p:spPr>
          <a:xfrm>
            <a:off x="396000" y="1126273"/>
            <a:ext cx="9216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g3061d0d9532_0_595"/>
          <p:cNvSpPr txBox="1"/>
          <p:nvPr>
            <p:ph idx="3" type="body"/>
          </p:nvPr>
        </p:nvSpPr>
        <p:spPr>
          <a:xfrm>
            <a:off x="396000" y="1488403"/>
            <a:ext cx="92160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7" name="Google Shape;347;g3061d0d9532_0_595"/>
          <p:cNvSpPr txBox="1"/>
          <p:nvPr>
            <p:ph idx="12" type="sldNum"/>
          </p:nvPr>
        </p:nvSpPr>
        <p:spPr>
          <a:xfrm>
            <a:off x="396001" y="412490"/>
            <a:ext cx="5682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48" name="Google Shape;348;g3061d0d9532_0_595"/>
          <p:cNvSpPr txBox="1"/>
          <p:nvPr>
            <p:ph idx="11" type="ftr"/>
          </p:nvPr>
        </p:nvSpPr>
        <p:spPr>
          <a:xfrm>
            <a:off x="1161711" y="412490"/>
            <a:ext cx="84501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49" name="Google Shape;349;g3061d0d9532_0_595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0" name="Google Shape;350;g3061d0d9532_0_595"/>
          <p:cNvSpPr txBox="1"/>
          <p:nvPr>
            <p:ph type="title"/>
          </p:nvPr>
        </p:nvSpPr>
        <p:spPr>
          <a:xfrm>
            <a:off x="396000" y="814335"/>
            <a:ext cx="80481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zwykly_2 kolumny">
  <p:cSld name="Tekst zwykly_2 kolumny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061d0d9532_0_604"/>
          <p:cNvSpPr txBox="1"/>
          <p:nvPr>
            <p:ph idx="1" type="body"/>
          </p:nvPr>
        </p:nvSpPr>
        <p:spPr>
          <a:xfrm>
            <a:off x="396000" y="1126273"/>
            <a:ext cx="5400000" cy="51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6000">
            <a:noAutofit/>
          </a:bodyPr>
          <a:lstStyle>
            <a:lvl1pPr indent="-228600" lvl="0" marL="4572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-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-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3" name="Google Shape;353;g3061d0d9532_0_604"/>
          <p:cNvSpPr txBox="1"/>
          <p:nvPr>
            <p:ph idx="2" type="body"/>
          </p:nvPr>
        </p:nvSpPr>
        <p:spPr>
          <a:xfrm>
            <a:off x="6396000" y="1126273"/>
            <a:ext cx="5400000" cy="51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6000">
            <a:noAutofit/>
          </a:bodyPr>
          <a:lstStyle>
            <a:lvl1pPr indent="-228600" lvl="0" marL="4572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-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-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4" name="Google Shape;354;g3061d0d9532_0_604"/>
          <p:cNvSpPr txBox="1"/>
          <p:nvPr>
            <p:ph idx="12" type="sldNum"/>
          </p:nvPr>
        </p:nvSpPr>
        <p:spPr>
          <a:xfrm>
            <a:off x="396001" y="412490"/>
            <a:ext cx="5682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55" name="Google Shape;355;g3061d0d9532_0_604"/>
          <p:cNvSpPr txBox="1"/>
          <p:nvPr>
            <p:ph idx="11" type="ftr"/>
          </p:nvPr>
        </p:nvSpPr>
        <p:spPr>
          <a:xfrm>
            <a:off x="1161711" y="412490"/>
            <a:ext cx="84501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56" name="Google Shape;356;g3061d0d9532_0_604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ek i kolumna">
  <p:cSld name="Obrazek i kolumna"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061d0d9532_0_610"/>
          <p:cNvSpPr/>
          <p:nvPr>
            <p:ph idx="2" type="pic"/>
          </p:nvPr>
        </p:nvSpPr>
        <p:spPr>
          <a:xfrm>
            <a:off x="426926" y="1126273"/>
            <a:ext cx="5369100" cy="5103000"/>
          </a:xfrm>
          <a:prstGeom prst="rect">
            <a:avLst/>
          </a:prstGeom>
          <a:noFill/>
          <a:ln>
            <a:noFill/>
          </a:ln>
        </p:spPr>
      </p:sp>
      <p:sp>
        <p:nvSpPr>
          <p:cNvPr id="359" name="Google Shape;359;g3061d0d9532_0_610"/>
          <p:cNvSpPr txBox="1"/>
          <p:nvPr>
            <p:ph idx="1" type="body"/>
          </p:nvPr>
        </p:nvSpPr>
        <p:spPr>
          <a:xfrm>
            <a:off x="6426926" y="1126273"/>
            <a:ext cx="5369100" cy="51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6000">
            <a:noAutofit/>
          </a:bodyPr>
          <a:lstStyle>
            <a:lvl1pPr indent="-228600" lvl="0" marL="4572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-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-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0" name="Google Shape;360;g3061d0d9532_0_610"/>
          <p:cNvSpPr txBox="1"/>
          <p:nvPr>
            <p:ph idx="12" type="sldNum"/>
          </p:nvPr>
        </p:nvSpPr>
        <p:spPr>
          <a:xfrm>
            <a:off x="396001" y="412490"/>
            <a:ext cx="5682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61" name="Google Shape;361;g3061d0d9532_0_610"/>
          <p:cNvSpPr txBox="1"/>
          <p:nvPr>
            <p:ph idx="11" type="ftr"/>
          </p:nvPr>
        </p:nvSpPr>
        <p:spPr>
          <a:xfrm>
            <a:off x="1161711" y="412490"/>
            <a:ext cx="84501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62" name="Google Shape;362;g3061d0d9532_0_610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na apli_2 kolumny">
  <p:cSld name="Tekst na apli_2 kolumny"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061d0d9532_0_616"/>
          <p:cNvSpPr txBox="1"/>
          <p:nvPr>
            <p:ph idx="1" type="body"/>
          </p:nvPr>
        </p:nvSpPr>
        <p:spPr>
          <a:xfrm>
            <a:off x="5460274" y="1126273"/>
            <a:ext cx="5796600" cy="51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5" name="Google Shape;365;g3061d0d9532_0_616"/>
          <p:cNvSpPr txBox="1"/>
          <p:nvPr>
            <p:ph idx="2" type="body"/>
          </p:nvPr>
        </p:nvSpPr>
        <p:spPr>
          <a:xfrm>
            <a:off x="396001" y="1126273"/>
            <a:ext cx="4546800" cy="5103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288000" lIns="288000" spcFirstLastPara="1" rIns="288000" wrap="square" tIns="216000">
            <a:noAutofit/>
          </a:bodyPr>
          <a:lstStyle>
            <a:lvl1pPr indent="-228600" lvl="0" marL="4572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6" name="Google Shape;366;g3061d0d9532_0_616"/>
          <p:cNvSpPr txBox="1"/>
          <p:nvPr>
            <p:ph idx="12" type="sldNum"/>
          </p:nvPr>
        </p:nvSpPr>
        <p:spPr>
          <a:xfrm>
            <a:off x="396001" y="412490"/>
            <a:ext cx="5682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67" name="Google Shape;367;g3061d0d9532_0_616"/>
          <p:cNvSpPr txBox="1"/>
          <p:nvPr>
            <p:ph idx="11" type="ftr"/>
          </p:nvPr>
        </p:nvSpPr>
        <p:spPr>
          <a:xfrm>
            <a:off x="1161711" y="412490"/>
            <a:ext cx="84501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68" name="Google Shape;368;g3061d0d9532_0_616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z wykresem">
  <p:cSld name="Tekst z wykresem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061d0d9532_0_622"/>
          <p:cNvSpPr/>
          <p:nvPr/>
        </p:nvSpPr>
        <p:spPr>
          <a:xfrm>
            <a:off x="6096000" y="1126272"/>
            <a:ext cx="6096000" cy="5731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g3061d0d9532_0_622"/>
          <p:cNvSpPr txBox="1"/>
          <p:nvPr>
            <p:ph type="title"/>
          </p:nvPr>
        </p:nvSpPr>
        <p:spPr>
          <a:xfrm>
            <a:off x="396001" y="1126273"/>
            <a:ext cx="5376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2" name="Google Shape;372;g3061d0d9532_0_622"/>
          <p:cNvSpPr txBox="1"/>
          <p:nvPr>
            <p:ph idx="1" type="body"/>
          </p:nvPr>
        </p:nvSpPr>
        <p:spPr>
          <a:xfrm>
            <a:off x="396000" y="1661532"/>
            <a:ext cx="5376000" cy="45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3" name="Google Shape;373;g3061d0d9532_0_622"/>
          <p:cNvSpPr/>
          <p:nvPr>
            <p:ph idx="2" type="chart"/>
          </p:nvPr>
        </p:nvSpPr>
        <p:spPr>
          <a:xfrm>
            <a:off x="6438899" y="1433513"/>
            <a:ext cx="5357700" cy="47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4" name="Google Shape;374;g3061d0d9532_0_622"/>
          <p:cNvSpPr txBox="1"/>
          <p:nvPr>
            <p:ph idx="12" type="sldNum"/>
          </p:nvPr>
        </p:nvSpPr>
        <p:spPr>
          <a:xfrm>
            <a:off x="396001" y="412490"/>
            <a:ext cx="5682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75" name="Google Shape;375;g3061d0d9532_0_622"/>
          <p:cNvSpPr txBox="1"/>
          <p:nvPr>
            <p:ph idx="11" type="ftr"/>
          </p:nvPr>
        </p:nvSpPr>
        <p:spPr>
          <a:xfrm>
            <a:off x="1161711" y="412490"/>
            <a:ext cx="84501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76" name="Google Shape;376;g3061d0d9532_0_622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utorzy projektu_4">
  <p:cSld name="Autorzy projektu_4"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061d0d9532_0_630"/>
          <p:cNvSpPr/>
          <p:nvPr/>
        </p:nvSpPr>
        <p:spPr>
          <a:xfrm>
            <a:off x="0" y="1609725"/>
            <a:ext cx="12192000" cy="5248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g3061d0d9532_0_630"/>
          <p:cNvSpPr/>
          <p:nvPr>
            <p:ph idx="2" type="pic"/>
          </p:nvPr>
        </p:nvSpPr>
        <p:spPr>
          <a:xfrm>
            <a:off x="3758329" y="1791435"/>
            <a:ext cx="1962300" cy="1962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380" name="Google Shape;380;g3061d0d9532_0_630"/>
          <p:cNvSpPr txBox="1"/>
          <p:nvPr>
            <p:ph idx="1" type="body"/>
          </p:nvPr>
        </p:nvSpPr>
        <p:spPr>
          <a:xfrm>
            <a:off x="3609978" y="3913187"/>
            <a:ext cx="22590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1" name="Google Shape;381;g3061d0d9532_0_630"/>
          <p:cNvSpPr txBox="1"/>
          <p:nvPr>
            <p:ph idx="3" type="body"/>
          </p:nvPr>
        </p:nvSpPr>
        <p:spPr>
          <a:xfrm>
            <a:off x="3609978" y="4298950"/>
            <a:ext cx="22590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2" name="Google Shape;382;g3061d0d9532_0_630"/>
          <p:cNvSpPr txBox="1"/>
          <p:nvPr>
            <p:ph idx="4" type="body"/>
          </p:nvPr>
        </p:nvSpPr>
        <p:spPr>
          <a:xfrm>
            <a:off x="3609978" y="4875213"/>
            <a:ext cx="2259000" cy="13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383" name="Google Shape;383;g3061d0d9532_0_630"/>
          <p:cNvCxnSpPr/>
          <p:nvPr/>
        </p:nvCxnSpPr>
        <p:spPr>
          <a:xfrm>
            <a:off x="3609978" y="4779962"/>
            <a:ext cx="2259000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4" name="Google Shape;384;g3061d0d9532_0_630"/>
          <p:cNvSpPr/>
          <p:nvPr>
            <p:ph idx="5" type="pic"/>
          </p:nvPr>
        </p:nvSpPr>
        <p:spPr>
          <a:xfrm>
            <a:off x="6471522" y="1791435"/>
            <a:ext cx="1962300" cy="1962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385" name="Google Shape;385;g3061d0d9532_0_630"/>
          <p:cNvSpPr txBox="1"/>
          <p:nvPr>
            <p:ph idx="6" type="body"/>
          </p:nvPr>
        </p:nvSpPr>
        <p:spPr>
          <a:xfrm>
            <a:off x="6323171" y="3913187"/>
            <a:ext cx="22590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6" name="Google Shape;386;g3061d0d9532_0_630"/>
          <p:cNvSpPr txBox="1"/>
          <p:nvPr>
            <p:ph idx="7" type="body"/>
          </p:nvPr>
        </p:nvSpPr>
        <p:spPr>
          <a:xfrm>
            <a:off x="6323171" y="4298950"/>
            <a:ext cx="22590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7" name="Google Shape;387;g3061d0d9532_0_630"/>
          <p:cNvSpPr txBox="1"/>
          <p:nvPr>
            <p:ph idx="8" type="body"/>
          </p:nvPr>
        </p:nvSpPr>
        <p:spPr>
          <a:xfrm>
            <a:off x="6323171" y="4875213"/>
            <a:ext cx="2259000" cy="13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388" name="Google Shape;388;g3061d0d9532_0_630"/>
          <p:cNvCxnSpPr/>
          <p:nvPr/>
        </p:nvCxnSpPr>
        <p:spPr>
          <a:xfrm>
            <a:off x="6323171" y="4779962"/>
            <a:ext cx="2259000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9" name="Google Shape;389;g3061d0d9532_0_630"/>
          <p:cNvSpPr/>
          <p:nvPr>
            <p:ph idx="9" type="pic"/>
          </p:nvPr>
        </p:nvSpPr>
        <p:spPr>
          <a:xfrm>
            <a:off x="9179244" y="1791435"/>
            <a:ext cx="1962300" cy="1962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390" name="Google Shape;390;g3061d0d9532_0_630"/>
          <p:cNvSpPr txBox="1"/>
          <p:nvPr>
            <p:ph idx="13" type="body"/>
          </p:nvPr>
        </p:nvSpPr>
        <p:spPr>
          <a:xfrm>
            <a:off x="9030893" y="3913187"/>
            <a:ext cx="22590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1" name="Google Shape;391;g3061d0d9532_0_630"/>
          <p:cNvSpPr txBox="1"/>
          <p:nvPr>
            <p:ph idx="14" type="body"/>
          </p:nvPr>
        </p:nvSpPr>
        <p:spPr>
          <a:xfrm>
            <a:off x="9030893" y="4298950"/>
            <a:ext cx="22590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2" name="Google Shape;392;g3061d0d9532_0_630"/>
          <p:cNvSpPr txBox="1"/>
          <p:nvPr>
            <p:ph idx="15" type="body"/>
          </p:nvPr>
        </p:nvSpPr>
        <p:spPr>
          <a:xfrm>
            <a:off x="9030893" y="4875213"/>
            <a:ext cx="2259000" cy="13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393" name="Google Shape;393;g3061d0d9532_0_630"/>
          <p:cNvCxnSpPr/>
          <p:nvPr/>
        </p:nvCxnSpPr>
        <p:spPr>
          <a:xfrm>
            <a:off x="9030893" y="4779962"/>
            <a:ext cx="2259000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4" name="Google Shape;394;g3061d0d9532_0_630"/>
          <p:cNvSpPr txBox="1"/>
          <p:nvPr/>
        </p:nvSpPr>
        <p:spPr>
          <a:xfrm>
            <a:off x="396001" y="1126273"/>
            <a:ext cx="2370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5" name="Google Shape;395;g3061d0d9532_0_6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01352" y="85725"/>
            <a:ext cx="2128723" cy="92121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g3061d0d9532_0_630"/>
          <p:cNvSpPr txBox="1"/>
          <p:nvPr>
            <p:ph idx="12" type="sldNum"/>
          </p:nvPr>
        </p:nvSpPr>
        <p:spPr>
          <a:xfrm>
            <a:off x="396001" y="412490"/>
            <a:ext cx="5682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cxnSp>
        <p:nvCxnSpPr>
          <p:cNvPr id="397" name="Google Shape;397;g3061d0d9532_0_630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8" name="Google Shape;398;g3061d0d9532_0_630"/>
          <p:cNvSpPr txBox="1"/>
          <p:nvPr>
            <p:ph idx="11" type="ftr"/>
          </p:nvPr>
        </p:nvSpPr>
        <p:spPr>
          <a:xfrm>
            <a:off x="1161712" y="412490"/>
            <a:ext cx="77997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9" name="Google Shape;399;g3061d0d9532_0_630"/>
          <p:cNvSpPr/>
          <p:nvPr>
            <p:ph idx="16" type="pic"/>
          </p:nvPr>
        </p:nvSpPr>
        <p:spPr>
          <a:xfrm>
            <a:off x="1045136" y="1791435"/>
            <a:ext cx="1962300" cy="1962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400" name="Google Shape;400;g3061d0d9532_0_630"/>
          <p:cNvSpPr txBox="1"/>
          <p:nvPr>
            <p:ph idx="17" type="body"/>
          </p:nvPr>
        </p:nvSpPr>
        <p:spPr>
          <a:xfrm>
            <a:off x="896785" y="3913187"/>
            <a:ext cx="22590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1" name="Google Shape;401;g3061d0d9532_0_630"/>
          <p:cNvSpPr txBox="1"/>
          <p:nvPr>
            <p:ph idx="18" type="body"/>
          </p:nvPr>
        </p:nvSpPr>
        <p:spPr>
          <a:xfrm>
            <a:off x="896785" y="4298950"/>
            <a:ext cx="22590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2" name="Google Shape;402;g3061d0d9532_0_630"/>
          <p:cNvSpPr txBox="1"/>
          <p:nvPr>
            <p:ph idx="19" type="body"/>
          </p:nvPr>
        </p:nvSpPr>
        <p:spPr>
          <a:xfrm>
            <a:off x="896785" y="4875213"/>
            <a:ext cx="2259000" cy="13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403" name="Google Shape;403;g3061d0d9532_0_630"/>
          <p:cNvCxnSpPr/>
          <p:nvPr/>
        </p:nvCxnSpPr>
        <p:spPr>
          <a:xfrm>
            <a:off x="896785" y="4779962"/>
            <a:ext cx="2259000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4" name="Google Shape;404;g3061d0d9532_0_630"/>
          <p:cNvSpPr txBox="1"/>
          <p:nvPr>
            <p:ph type="title"/>
          </p:nvPr>
        </p:nvSpPr>
        <p:spPr>
          <a:xfrm>
            <a:off x="396000" y="814335"/>
            <a:ext cx="80481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ajd tytułowy 2a">
  <p:cSld name="Slajd tytułowy 2a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061d0d9532_0_658"/>
          <p:cNvSpPr txBox="1"/>
          <p:nvPr>
            <p:ph type="ctrTitle"/>
          </p:nvPr>
        </p:nvSpPr>
        <p:spPr>
          <a:xfrm>
            <a:off x="1392524" y="1528175"/>
            <a:ext cx="9004200" cy="19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C734B"/>
              </a:buClr>
              <a:buSzPts val="4000"/>
              <a:buFont typeface="Montserrat"/>
              <a:buNone/>
              <a:defRPr b="1" i="0" sz="4000" u="none" cap="none" strike="noStrike">
                <a:solidFill>
                  <a:srgbClr val="8C734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7" name="Google Shape;407;g3061d0d9532_0_658"/>
          <p:cNvSpPr txBox="1"/>
          <p:nvPr>
            <p:ph idx="1" type="subTitle"/>
          </p:nvPr>
        </p:nvSpPr>
        <p:spPr>
          <a:xfrm>
            <a:off x="1392524" y="3668213"/>
            <a:ext cx="90042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BFB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BFBFB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ypunktowania  z naglowkiem">
  <p:cSld name="Wypunktowania  z naglowkiem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0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40" name="Google Shape;40;p40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41" name="Google Shape;41;p40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40"/>
          <p:cNvSpPr txBox="1"/>
          <p:nvPr/>
        </p:nvSpPr>
        <p:spPr>
          <a:xfrm>
            <a:off x="396000" y="1126273"/>
            <a:ext cx="92159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40"/>
          <p:cNvSpPr txBox="1"/>
          <p:nvPr>
            <p:ph idx="1" type="body"/>
          </p:nvPr>
        </p:nvSpPr>
        <p:spPr>
          <a:xfrm>
            <a:off x="396000" y="1488403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Google Shape;44;p40"/>
          <p:cNvSpPr txBox="1"/>
          <p:nvPr>
            <p:ph idx="2" type="body"/>
          </p:nvPr>
        </p:nvSpPr>
        <p:spPr>
          <a:xfrm>
            <a:off x="395288" y="1931988"/>
            <a:ext cx="9217025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Google Shape;45;p40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z naglowkiem">
  <p:cSld name="Tekst z naglowkiem"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061d0d9532_0_661"/>
          <p:cNvSpPr txBox="1"/>
          <p:nvPr>
            <p:ph idx="12" type="sldNum"/>
          </p:nvPr>
        </p:nvSpPr>
        <p:spPr>
          <a:xfrm>
            <a:off x="396001" y="412490"/>
            <a:ext cx="5682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410" name="Google Shape;410;g3061d0d9532_0_661"/>
          <p:cNvSpPr txBox="1"/>
          <p:nvPr>
            <p:ph idx="11" type="ftr"/>
          </p:nvPr>
        </p:nvSpPr>
        <p:spPr>
          <a:xfrm>
            <a:off x="1161711" y="412490"/>
            <a:ext cx="84501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411" name="Google Shape;411;g3061d0d9532_0_661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2" name="Google Shape;412;g3061d0d9532_0_661"/>
          <p:cNvSpPr txBox="1"/>
          <p:nvPr/>
        </p:nvSpPr>
        <p:spPr>
          <a:xfrm>
            <a:off x="396000" y="1126273"/>
            <a:ext cx="9216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g3061d0d9532_0_661"/>
          <p:cNvSpPr txBox="1"/>
          <p:nvPr>
            <p:ph idx="1" type="body"/>
          </p:nvPr>
        </p:nvSpPr>
        <p:spPr>
          <a:xfrm>
            <a:off x="395942" y="1931833"/>
            <a:ext cx="9216000" cy="42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4" name="Google Shape;414;g3061d0d9532_0_661"/>
          <p:cNvSpPr txBox="1"/>
          <p:nvPr>
            <p:ph type="title"/>
          </p:nvPr>
        </p:nvSpPr>
        <p:spPr>
          <a:xfrm>
            <a:off x="396000" y="814335"/>
            <a:ext cx="80481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5" name="Google Shape;415;g3061d0d9532_0_661"/>
          <p:cNvSpPr txBox="1"/>
          <p:nvPr>
            <p:ph idx="2" type="body"/>
          </p:nvPr>
        </p:nvSpPr>
        <p:spPr>
          <a:xfrm>
            <a:off x="396000" y="1337527"/>
            <a:ext cx="92160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ypunktowania  z naglowkiem">
  <p:cSld name="1_Wypunktowania  z naglowkiem"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061d0d9532_0_669"/>
          <p:cNvSpPr txBox="1"/>
          <p:nvPr>
            <p:ph idx="12" type="sldNum"/>
          </p:nvPr>
        </p:nvSpPr>
        <p:spPr>
          <a:xfrm>
            <a:off x="396001" y="412490"/>
            <a:ext cx="5682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418" name="Google Shape;418;g3061d0d9532_0_669"/>
          <p:cNvSpPr txBox="1"/>
          <p:nvPr>
            <p:ph idx="11" type="ftr"/>
          </p:nvPr>
        </p:nvSpPr>
        <p:spPr>
          <a:xfrm>
            <a:off x="1161711" y="412490"/>
            <a:ext cx="84501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419" name="Google Shape;419;g3061d0d9532_0_669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0" name="Google Shape;420;g3061d0d9532_0_669"/>
          <p:cNvSpPr txBox="1"/>
          <p:nvPr>
            <p:ph idx="1" type="body"/>
          </p:nvPr>
        </p:nvSpPr>
        <p:spPr>
          <a:xfrm>
            <a:off x="395288" y="1931988"/>
            <a:ext cx="9216900" cy="42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1" name="Google Shape;421;g3061d0d9532_0_669"/>
          <p:cNvSpPr txBox="1"/>
          <p:nvPr>
            <p:ph type="title"/>
          </p:nvPr>
        </p:nvSpPr>
        <p:spPr>
          <a:xfrm>
            <a:off x="396000" y="814335"/>
            <a:ext cx="80481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2" name="Google Shape;422;g3061d0d9532_0_669"/>
          <p:cNvSpPr txBox="1"/>
          <p:nvPr>
            <p:ph idx="2" type="body"/>
          </p:nvPr>
        </p:nvSpPr>
        <p:spPr>
          <a:xfrm>
            <a:off x="396000" y="1337527"/>
            <a:ext cx="92160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is tresci 1">
  <p:cSld name="Spis tresci_1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061d0d9532_0_676"/>
          <p:cNvSpPr txBox="1"/>
          <p:nvPr>
            <p:ph idx="12" type="sldNum"/>
          </p:nvPr>
        </p:nvSpPr>
        <p:spPr>
          <a:xfrm>
            <a:off x="396001" y="412490"/>
            <a:ext cx="5682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425" name="Google Shape;425;g3061d0d9532_0_676"/>
          <p:cNvSpPr txBox="1"/>
          <p:nvPr>
            <p:ph idx="11" type="ftr"/>
          </p:nvPr>
        </p:nvSpPr>
        <p:spPr>
          <a:xfrm>
            <a:off x="1161711" y="412490"/>
            <a:ext cx="84501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6" name="Google Shape;426;g3061d0d9532_0_676"/>
          <p:cNvSpPr txBox="1"/>
          <p:nvPr>
            <p:ph idx="1" type="body"/>
          </p:nvPr>
        </p:nvSpPr>
        <p:spPr>
          <a:xfrm>
            <a:off x="396001" y="1931833"/>
            <a:ext cx="9216000" cy="42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marR="0" algn="l">
              <a:lnSpc>
                <a:spcPct val="112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Calibri"/>
              <a:buChar char="˃"/>
              <a:defRPr b="1" i="0" sz="25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None/>
              <a:defRPr b="1" i="0" sz="25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7" name="Google Shape;427;g3061d0d9532_0_676"/>
          <p:cNvSpPr txBox="1"/>
          <p:nvPr>
            <p:ph type="title"/>
          </p:nvPr>
        </p:nvSpPr>
        <p:spPr>
          <a:xfrm>
            <a:off x="396000" y="814335"/>
            <a:ext cx="80481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8" name="Google Shape;428;g3061d0d9532_0_676"/>
          <p:cNvSpPr txBox="1"/>
          <p:nvPr>
            <p:ph idx="2" type="body"/>
          </p:nvPr>
        </p:nvSpPr>
        <p:spPr>
          <a:xfrm>
            <a:off x="396000" y="1337527"/>
            <a:ext cx="92160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is tresci 2">
  <p:cSld name="Spis tresci_2"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061d0d9532_0_682"/>
          <p:cNvSpPr txBox="1"/>
          <p:nvPr>
            <p:ph idx="12" type="sldNum"/>
          </p:nvPr>
        </p:nvSpPr>
        <p:spPr>
          <a:xfrm>
            <a:off x="396001" y="412490"/>
            <a:ext cx="5682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431" name="Google Shape;431;g3061d0d9532_0_682"/>
          <p:cNvSpPr txBox="1"/>
          <p:nvPr>
            <p:ph idx="11" type="ftr"/>
          </p:nvPr>
        </p:nvSpPr>
        <p:spPr>
          <a:xfrm>
            <a:off x="1161711" y="412490"/>
            <a:ext cx="84501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2" name="Google Shape;432;g3061d0d9532_0_682"/>
          <p:cNvSpPr txBox="1"/>
          <p:nvPr>
            <p:ph idx="1" type="body"/>
          </p:nvPr>
        </p:nvSpPr>
        <p:spPr>
          <a:xfrm>
            <a:off x="396001" y="1931833"/>
            <a:ext cx="9216000" cy="42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marR="0" algn="l">
              <a:lnSpc>
                <a:spcPct val="112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Calibri"/>
              <a:buChar char="˃"/>
              <a:defRPr b="1" i="0" sz="25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None/>
              <a:defRPr b="1" i="0" sz="25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3" name="Google Shape;433;g3061d0d9532_0_682"/>
          <p:cNvSpPr txBox="1"/>
          <p:nvPr>
            <p:ph type="title"/>
          </p:nvPr>
        </p:nvSpPr>
        <p:spPr>
          <a:xfrm>
            <a:off x="396000" y="814335"/>
            <a:ext cx="80481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4" name="Google Shape;434;g3061d0d9532_0_682"/>
          <p:cNvSpPr txBox="1"/>
          <p:nvPr>
            <p:ph idx="2" type="body"/>
          </p:nvPr>
        </p:nvSpPr>
        <p:spPr>
          <a:xfrm>
            <a:off x="396000" y="1337527"/>
            <a:ext cx="92160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ekst z naglowkiem">
  <p:cSld name="1_Tekst z naglowkiem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1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48" name="Google Shape;48;p41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49" name="Google Shape;49;p41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0" name="Google Shape;50;p41"/>
          <p:cNvSpPr txBox="1"/>
          <p:nvPr/>
        </p:nvSpPr>
        <p:spPr>
          <a:xfrm>
            <a:off x="396000" y="1126273"/>
            <a:ext cx="92159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41"/>
          <p:cNvSpPr txBox="1"/>
          <p:nvPr>
            <p:ph idx="1" type="body"/>
          </p:nvPr>
        </p:nvSpPr>
        <p:spPr>
          <a:xfrm>
            <a:off x="396000" y="1488403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41"/>
          <p:cNvSpPr txBox="1"/>
          <p:nvPr>
            <p:ph idx="2" type="body"/>
          </p:nvPr>
        </p:nvSpPr>
        <p:spPr>
          <a:xfrm>
            <a:off x="395942" y="1931833"/>
            <a:ext cx="9216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41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plikacja">
  <p:cSld name="Aplikacja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raz zawierający osoba, trzymający, ręka, mężczyzna&#10;&#10;Opis wygenerowany automatycznie" id="55" name="Google Shape;55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0"/>
            <a:ext cx="122245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19811" y="1819275"/>
            <a:ext cx="2705100" cy="270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z naglowkiem">
  <p:cSld name="Obraz z naglowkiem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/>
          <p:nvPr>
            <p:ph idx="2" type="pic"/>
          </p:nvPr>
        </p:nvSpPr>
        <p:spPr>
          <a:xfrm>
            <a:off x="0" y="2000250"/>
            <a:ext cx="12192000" cy="4857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59" name="Google Shape;59;p43"/>
          <p:cNvSpPr txBox="1"/>
          <p:nvPr>
            <p:ph idx="1" type="body"/>
          </p:nvPr>
        </p:nvSpPr>
        <p:spPr>
          <a:xfrm>
            <a:off x="396000" y="1488403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43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61" name="Google Shape;61;p43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2" name="Google Shape;62;p43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" name="Google Shape;63;p43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slideLayout" Target="../slideLayouts/slideLayout28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0.xml"/><Relationship Id="rId33" Type="http://schemas.openxmlformats.org/officeDocument/2006/relationships/theme" Target="../theme/theme1.xml"/><Relationship Id="rId10" Type="http://schemas.openxmlformats.org/officeDocument/2006/relationships/slideLayout" Target="../slideLayouts/slideLayout9.xml"/><Relationship Id="rId3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53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26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57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59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2.xml"/><Relationship Id="rId34" Type="http://schemas.openxmlformats.org/officeDocument/2006/relationships/theme" Target="../theme/theme3.xml"/><Relationship Id="rId15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4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1" name="Google Shape;11;p3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901352" y="85725"/>
            <a:ext cx="2128723" cy="92121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34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3" name="Google Shape;13;p34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4" name="Google Shape;14;p34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061d0d9532_0_472"/>
          <p:cNvSpPr txBox="1"/>
          <p:nvPr>
            <p:ph type="title"/>
          </p:nvPr>
        </p:nvSpPr>
        <p:spPr>
          <a:xfrm>
            <a:off x="396000" y="814335"/>
            <a:ext cx="80481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21" name="Google Shape;221;g3061d0d9532_0_47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901352" y="85725"/>
            <a:ext cx="2128723" cy="92121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g3061d0d9532_0_472"/>
          <p:cNvSpPr txBox="1"/>
          <p:nvPr>
            <p:ph idx="12" type="sldNum"/>
          </p:nvPr>
        </p:nvSpPr>
        <p:spPr>
          <a:xfrm>
            <a:off x="396001" y="412490"/>
            <a:ext cx="5682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23" name="Google Shape;223;g3061d0d9532_0_472"/>
          <p:cNvSpPr txBox="1"/>
          <p:nvPr>
            <p:ph idx="11" type="ftr"/>
          </p:nvPr>
        </p:nvSpPr>
        <p:spPr>
          <a:xfrm>
            <a:off x="1161711" y="412490"/>
            <a:ext cx="84501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224" name="Google Shape;224;g3061d0d9532_0_472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  <p:sldLayoutId id="2147483706" r:id="rId27"/>
    <p:sldLayoutId id="2147483707" r:id="rId28"/>
    <p:sldLayoutId id="2147483708" r:id="rId29"/>
    <p:sldLayoutId id="2147483709" r:id="rId30"/>
    <p:sldLayoutId id="2147483710" r:id="rId31"/>
    <p:sldLayoutId id="2147483711" r:id="rId32"/>
    <p:sldLayoutId id="2147483712" r:id="rId3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6.png"/><Relationship Id="rId4" Type="http://schemas.openxmlformats.org/officeDocument/2006/relationships/image" Target="../media/image28.png"/><Relationship Id="rId5" Type="http://schemas.openxmlformats.org/officeDocument/2006/relationships/image" Target="../media/image2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5.jpg"/><Relationship Id="rId4" Type="http://schemas.openxmlformats.org/officeDocument/2006/relationships/image" Target="../media/image52.png"/><Relationship Id="rId5" Type="http://schemas.openxmlformats.org/officeDocument/2006/relationships/image" Target="../media/image42.png"/><Relationship Id="rId6" Type="http://schemas.openxmlformats.org/officeDocument/2006/relationships/image" Target="../media/image44.png"/><Relationship Id="rId7" Type="http://schemas.openxmlformats.org/officeDocument/2006/relationships/image" Target="../media/image43.png"/><Relationship Id="rId8" Type="http://schemas.openxmlformats.org/officeDocument/2006/relationships/image" Target="../media/image4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3.png"/><Relationship Id="rId4" Type="http://schemas.openxmlformats.org/officeDocument/2006/relationships/image" Target="../media/image5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9.png"/><Relationship Id="rId4" Type="http://schemas.openxmlformats.org/officeDocument/2006/relationships/image" Target="../media/image4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7.png"/><Relationship Id="rId4" Type="http://schemas.openxmlformats.org/officeDocument/2006/relationships/image" Target="../media/image4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5.png"/><Relationship Id="rId4" Type="http://schemas.openxmlformats.org/officeDocument/2006/relationships/image" Target="../media/image4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2.png"/><Relationship Id="rId4" Type="http://schemas.openxmlformats.org/officeDocument/2006/relationships/image" Target="../media/image4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0.png"/><Relationship Id="rId4" Type="http://schemas.openxmlformats.org/officeDocument/2006/relationships/image" Target="../media/image4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1.png"/><Relationship Id="rId4" Type="http://schemas.openxmlformats.org/officeDocument/2006/relationships/image" Target="../media/image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7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7.png"/><Relationship Id="rId4" Type="http://schemas.openxmlformats.org/officeDocument/2006/relationships/image" Target="../media/image63.png"/><Relationship Id="rId5" Type="http://schemas.openxmlformats.org/officeDocument/2006/relationships/image" Target="../media/image7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7.png"/><Relationship Id="rId4" Type="http://schemas.openxmlformats.org/officeDocument/2006/relationships/image" Target="../media/image72.png"/><Relationship Id="rId5" Type="http://schemas.openxmlformats.org/officeDocument/2006/relationships/image" Target="../media/image6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7.png"/><Relationship Id="rId4" Type="http://schemas.openxmlformats.org/officeDocument/2006/relationships/image" Target="../media/image71.png"/><Relationship Id="rId5" Type="http://schemas.openxmlformats.org/officeDocument/2006/relationships/image" Target="../media/image9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7.png"/><Relationship Id="rId4" Type="http://schemas.openxmlformats.org/officeDocument/2006/relationships/image" Target="../media/image69.png"/><Relationship Id="rId5" Type="http://schemas.openxmlformats.org/officeDocument/2006/relationships/image" Target="../media/image8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7.png"/><Relationship Id="rId4" Type="http://schemas.openxmlformats.org/officeDocument/2006/relationships/image" Target="../media/image7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6.png"/><Relationship Id="rId4" Type="http://schemas.openxmlformats.org/officeDocument/2006/relationships/image" Target="../media/image39.png"/><Relationship Id="rId5" Type="http://schemas.openxmlformats.org/officeDocument/2006/relationships/image" Target="../media/image8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4.png"/><Relationship Id="rId4" Type="http://schemas.openxmlformats.org/officeDocument/2006/relationships/image" Target="../media/image8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2.png"/><Relationship Id="rId4" Type="http://schemas.openxmlformats.org/officeDocument/2006/relationships/image" Target="../media/image90.png"/><Relationship Id="rId5" Type="http://schemas.openxmlformats.org/officeDocument/2006/relationships/image" Target="../media/image8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4.png"/><Relationship Id="rId4" Type="http://schemas.openxmlformats.org/officeDocument/2006/relationships/image" Target="../media/image87.png"/><Relationship Id="rId5" Type="http://schemas.openxmlformats.org/officeDocument/2006/relationships/image" Target="../media/image8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8.png"/><Relationship Id="rId4" Type="http://schemas.openxmlformats.org/officeDocument/2006/relationships/image" Target="../media/image89.png"/><Relationship Id="rId5" Type="http://schemas.openxmlformats.org/officeDocument/2006/relationships/image" Target="../media/image83.png"/><Relationship Id="rId6" Type="http://schemas.openxmlformats.org/officeDocument/2006/relationships/image" Target="../media/image86.png"/><Relationship Id="rId7" Type="http://schemas.openxmlformats.org/officeDocument/2006/relationships/image" Target="../media/image9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9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9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5.png"/><Relationship Id="rId7" Type="http://schemas.openxmlformats.org/officeDocument/2006/relationships/image" Target="../media/image9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4.png"/><Relationship Id="rId4" Type="http://schemas.openxmlformats.org/officeDocument/2006/relationships/image" Target="../media/image30.png"/><Relationship Id="rId5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youtube.com/watch?v=cCefB2DBYeY" TargetMode="External"/><Relationship Id="rId4" Type="http://schemas.openxmlformats.org/officeDocument/2006/relationships/image" Target="../media/image5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png"/><Relationship Id="rId4" Type="http://schemas.openxmlformats.org/officeDocument/2006/relationships/image" Target="../media/image21.png"/><Relationship Id="rId5" Type="http://schemas.openxmlformats.org/officeDocument/2006/relationships/image" Target="../media/image46.png"/><Relationship Id="rId6" Type="http://schemas.openxmlformats.org/officeDocument/2006/relationships/image" Target="../media/image24.png"/><Relationship Id="rId7" Type="http://schemas.openxmlformats.org/officeDocument/2006/relationships/image" Target="../media/image23.png"/><Relationship Id="rId8" Type="http://schemas.openxmlformats.org/officeDocument/2006/relationships/image" Target="../media/image2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"/>
          <p:cNvSpPr/>
          <p:nvPr/>
        </p:nvSpPr>
        <p:spPr>
          <a:xfrm>
            <a:off x="-12256" y="0"/>
            <a:ext cx="12192000" cy="6858000"/>
          </a:xfrm>
          <a:prstGeom prst="rect">
            <a:avLst/>
          </a:prstGeom>
          <a:solidFill>
            <a:srgbClr val="00243F"/>
          </a:solidFill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rPr b="0" i="0" lang="pl-PL" sz="1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grpSp>
        <p:nvGrpSpPr>
          <p:cNvPr id="440" name="Google Shape;440;p1"/>
          <p:cNvGrpSpPr/>
          <p:nvPr/>
        </p:nvGrpSpPr>
        <p:grpSpPr>
          <a:xfrm>
            <a:off x="6548927" y="363948"/>
            <a:ext cx="6681075" cy="6373457"/>
            <a:chOff x="6791877" y="412490"/>
            <a:chExt cx="5338117" cy="5092333"/>
          </a:xfrm>
        </p:grpSpPr>
        <p:grpSp>
          <p:nvGrpSpPr>
            <p:cNvPr id="441" name="Google Shape;441;p1"/>
            <p:cNvGrpSpPr/>
            <p:nvPr/>
          </p:nvGrpSpPr>
          <p:grpSpPr>
            <a:xfrm>
              <a:off x="6791877" y="412490"/>
              <a:ext cx="5338117" cy="5092333"/>
              <a:chOff x="6791877" y="412490"/>
              <a:chExt cx="5338117" cy="5092333"/>
            </a:xfrm>
          </p:grpSpPr>
          <p:sp>
            <p:nvSpPr>
              <p:cNvPr id="442" name="Google Shape;442;p1"/>
              <p:cNvSpPr/>
              <p:nvPr/>
            </p:nvSpPr>
            <p:spPr>
              <a:xfrm>
                <a:off x="7809655" y="412490"/>
                <a:ext cx="3056450" cy="1213648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1"/>
              <p:cNvSpPr/>
              <p:nvPr/>
            </p:nvSpPr>
            <p:spPr>
              <a:xfrm>
                <a:off x="6791877" y="1430267"/>
                <a:ext cx="1213648" cy="3056451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1"/>
              <p:cNvSpPr/>
              <p:nvPr/>
            </p:nvSpPr>
            <p:spPr>
              <a:xfrm>
                <a:off x="7809490" y="1430267"/>
                <a:ext cx="4320504" cy="4074556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45" name="Google Shape;445;p1"/>
            <p:cNvSpPr/>
            <p:nvPr/>
          </p:nvSpPr>
          <p:spPr>
            <a:xfrm>
              <a:off x="8078096" y="1698544"/>
              <a:ext cx="2519897" cy="2519897"/>
            </a:xfrm>
            <a:custGeom>
              <a:rect b="b" l="l" r="r" t="t"/>
              <a:pathLst>
                <a:path extrusionOk="0" h="2519897" w="2519897">
                  <a:moveTo>
                    <a:pt x="2519898" y="1259949"/>
                  </a:moveTo>
                  <a:cubicBezTo>
                    <a:pt x="2519898" y="1955799"/>
                    <a:pt x="1955799" y="2519898"/>
                    <a:pt x="1259949" y="2519898"/>
                  </a:cubicBezTo>
                  <a:cubicBezTo>
                    <a:pt x="564098" y="2519898"/>
                    <a:pt x="0" y="1955800"/>
                    <a:pt x="0" y="1259949"/>
                  </a:cubicBezTo>
                  <a:cubicBezTo>
                    <a:pt x="0" y="564098"/>
                    <a:pt x="564098" y="0"/>
                    <a:pt x="1259949" y="0"/>
                  </a:cubicBezTo>
                  <a:cubicBezTo>
                    <a:pt x="1955799" y="0"/>
                    <a:pt x="2519898" y="564098"/>
                    <a:pt x="2519898" y="125994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6" name="Google Shape;446;p1"/>
          <p:cNvSpPr/>
          <p:nvPr/>
        </p:nvSpPr>
        <p:spPr>
          <a:xfrm>
            <a:off x="4955880" y="-84009"/>
            <a:ext cx="3222511" cy="4802314"/>
          </a:xfrm>
          <a:custGeom>
            <a:rect b="b" l="l" r="r" t="t"/>
            <a:pathLst>
              <a:path extrusionOk="0" h="4800649" w="3221394">
                <a:moveTo>
                  <a:pt x="3221394" y="1130472"/>
                </a:moveTo>
                <a:cubicBezTo>
                  <a:pt x="2617408" y="1437471"/>
                  <a:pt x="2088519" y="1910687"/>
                  <a:pt x="1711228" y="2532497"/>
                </a:cubicBezTo>
                <a:cubicBezTo>
                  <a:pt x="1333737" y="3154507"/>
                  <a:pt x="1158308" y="3842002"/>
                  <a:pt x="1164716" y="4519684"/>
                </a:cubicBezTo>
                <a:lnTo>
                  <a:pt x="16221" y="4800650"/>
                </a:lnTo>
                <a:cubicBezTo>
                  <a:pt x="5407" y="4670080"/>
                  <a:pt x="0" y="4537708"/>
                  <a:pt x="0" y="4404334"/>
                </a:cubicBezTo>
                <a:cubicBezTo>
                  <a:pt x="0" y="2417347"/>
                  <a:pt x="1216183" y="714731"/>
                  <a:pt x="2944834" y="0"/>
                </a:cubicBezTo>
                <a:lnTo>
                  <a:pt x="3221394" y="1130472"/>
                </a:lnTo>
                <a:close/>
              </a:path>
            </a:pathLst>
          </a:custGeom>
          <a:solidFill>
            <a:srgbClr val="F9F9F9">
              <a:alpha val="1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1"/>
          <p:cNvSpPr/>
          <p:nvPr/>
        </p:nvSpPr>
        <p:spPr>
          <a:xfrm>
            <a:off x="5492764" y="6147059"/>
            <a:ext cx="5041108" cy="2941348"/>
          </a:xfrm>
          <a:custGeom>
            <a:rect b="b" l="l" r="r" t="t"/>
            <a:pathLst>
              <a:path extrusionOk="0" h="2940329" w="5039361">
                <a:moveTo>
                  <a:pt x="1101835" y="0"/>
                </a:moveTo>
                <a:cubicBezTo>
                  <a:pt x="1460702" y="574748"/>
                  <a:pt x="1978576" y="1059980"/>
                  <a:pt x="2631226" y="1381198"/>
                </a:cubicBezTo>
                <a:cubicBezTo>
                  <a:pt x="3284076" y="1702616"/>
                  <a:pt x="3984187" y="1816965"/>
                  <a:pt x="4658666" y="1751080"/>
                </a:cubicBezTo>
                <a:lnTo>
                  <a:pt x="5039361" y="2870537"/>
                </a:lnTo>
                <a:cubicBezTo>
                  <a:pt x="4910193" y="2892766"/>
                  <a:pt x="4778822" y="2909788"/>
                  <a:pt x="4646049" y="2921603"/>
                </a:cubicBezTo>
                <a:cubicBezTo>
                  <a:pt x="2666672" y="3096231"/>
                  <a:pt x="863925" y="2034248"/>
                  <a:pt x="0" y="375088"/>
                </a:cubicBezTo>
                <a:lnTo>
                  <a:pt x="1101835" y="200"/>
                </a:lnTo>
                <a:close/>
              </a:path>
            </a:pathLst>
          </a:custGeom>
          <a:solidFill>
            <a:srgbClr val="F9F9F9">
              <a:alpha val="1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1"/>
          <p:cNvSpPr/>
          <p:nvPr/>
        </p:nvSpPr>
        <p:spPr>
          <a:xfrm>
            <a:off x="9767810" y="-444003"/>
            <a:ext cx="4509833" cy="3533223"/>
          </a:xfrm>
          <a:custGeom>
            <a:rect b="b" l="l" r="r" t="t"/>
            <a:pathLst>
              <a:path extrusionOk="0" h="3531998" w="4508269">
                <a:moveTo>
                  <a:pt x="3356771" y="3531998"/>
                </a:moveTo>
                <a:cubicBezTo>
                  <a:pt x="3107046" y="2902178"/>
                  <a:pt x="2685096" y="2331636"/>
                  <a:pt x="2100935" y="1898271"/>
                </a:cubicBezTo>
                <a:cubicBezTo>
                  <a:pt x="1516574" y="1464707"/>
                  <a:pt x="848305" y="1226196"/>
                  <a:pt x="173025" y="1169723"/>
                </a:cubicBezTo>
                <a:lnTo>
                  <a:pt x="0" y="0"/>
                </a:lnTo>
                <a:cubicBezTo>
                  <a:pt x="130971" y="1402"/>
                  <a:pt x="263343" y="8211"/>
                  <a:pt x="396116" y="20627"/>
                </a:cubicBezTo>
                <a:cubicBezTo>
                  <a:pt x="2374491" y="205067"/>
                  <a:pt x="3956952" y="1573849"/>
                  <a:pt x="4508270" y="3361376"/>
                </a:cubicBezTo>
                <a:lnTo>
                  <a:pt x="3356971" y="3531798"/>
                </a:lnTo>
                <a:close/>
              </a:path>
            </a:pathLst>
          </a:custGeom>
          <a:solidFill>
            <a:srgbClr val="F9F9F9">
              <a:alpha val="1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9" name="Google Shape;449;p1"/>
          <p:cNvGrpSpPr/>
          <p:nvPr/>
        </p:nvGrpSpPr>
        <p:grpSpPr>
          <a:xfrm>
            <a:off x="6496584" y="1136227"/>
            <a:ext cx="6683392" cy="6375668"/>
            <a:chOff x="6496050" y="1135679"/>
            <a:chExt cx="6681075" cy="6373457"/>
          </a:xfrm>
        </p:grpSpPr>
        <p:sp>
          <p:nvSpPr>
            <p:cNvPr id="450" name="Google Shape;450;p1"/>
            <p:cNvSpPr/>
            <p:nvPr/>
          </p:nvSpPr>
          <p:spPr>
            <a:xfrm>
              <a:off x="7769880" y="1135679"/>
              <a:ext cx="3825389" cy="1518976"/>
            </a:xfrm>
            <a:custGeom>
              <a:rect b="b" l="l" r="r" t="t"/>
              <a:pathLst>
                <a:path extrusionOk="0" h="1213648" w="3056450">
                  <a:moveTo>
                    <a:pt x="1528226" y="979194"/>
                  </a:moveTo>
                  <a:cubicBezTo>
                    <a:pt x="1830653" y="979194"/>
                    <a:pt x="2113049" y="1065226"/>
                    <a:pt x="2352430" y="1213649"/>
                  </a:cubicBezTo>
                  <a:lnTo>
                    <a:pt x="3056451" y="509627"/>
                  </a:lnTo>
                  <a:cubicBezTo>
                    <a:pt x="2630886" y="189633"/>
                    <a:pt x="2101721" y="0"/>
                    <a:pt x="1528226" y="0"/>
                  </a:cubicBezTo>
                  <a:cubicBezTo>
                    <a:pt x="954730" y="0"/>
                    <a:pt x="425565" y="189633"/>
                    <a:pt x="0" y="509627"/>
                  </a:cubicBezTo>
                  <a:lnTo>
                    <a:pt x="704021" y="1213649"/>
                  </a:lnTo>
                  <a:cubicBezTo>
                    <a:pt x="943566" y="1065226"/>
                    <a:pt x="1225798" y="979194"/>
                    <a:pt x="1528390" y="979194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tile algn="ctr" flip="none" tx="0" sx="100000" ty="0" sy="10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"/>
            <p:cNvSpPr/>
            <p:nvPr/>
          </p:nvSpPr>
          <p:spPr>
            <a:xfrm>
              <a:off x="6496050" y="2409507"/>
              <a:ext cx="1518976" cy="3825390"/>
            </a:xfrm>
            <a:custGeom>
              <a:rect b="b" l="l" r="r" t="t"/>
              <a:pathLst>
                <a:path extrusionOk="0" h="3056451" w="1213648">
                  <a:moveTo>
                    <a:pt x="979194" y="1528226"/>
                  </a:moveTo>
                  <a:cubicBezTo>
                    <a:pt x="979194" y="1225798"/>
                    <a:pt x="1065062" y="943402"/>
                    <a:pt x="1213649" y="703857"/>
                  </a:cubicBezTo>
                  <a:lnTo>
                    <a:pt x="509627" y="0"/>
                  </a:lnTo>
                  <a:cubicBezTo>
                    <a:pt x="189633" y="425565"/>
                    <a:pt x="0" y="954731"/>
                    <a:pt x="0" y="1528226"/>
                  </a:cubicBezTo>
                  <a:cubicBezTo>
                    <a:pt x="0" y="2101721"/>
                    <a:pt x="189633" y="2630886"/>
                    <a:pt x="509627" y="3056451"/>
                  </a:cubicBezTo>
                  <a:lnTo>
                    <a:pt x="1213649" y="2352430"/>
                  </a:lnTo>
                  <a:cubicBezTo>
                    <a:pt x="1065226" y="2112885"/>
                    <a:pt x="979194" y="1830653"/>
                    <a:pt x="979194" y="1528061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tile algn="ctr" flip="none" tx="0" sx="100000" ty="0" sy="10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"/>
            <p:cNvSpPr/>
            <p:nvPr/>
          </p:nvSpPr>
          <p:spPr>
            <a:xfrm>
              <a:off x="7769673" y="2409507"/>
              <a:ext cx="5407452" cy="5099629"/>
            </a:xfrm>
            <a:custGeom>
              <a:rect b="b" l="l" r="r" t="t"/>
              <a:pathLst>
                <a:path extrusionOk="0" h="4074556" w="4320504">
                  <a:moveTo>
                    <a:pt x="3666231" y="2911477"/>
                  </a:moveTo>
                  <a:cubicBezTo>
                    <a:pt x="3924493" y="2513166"/>
                    <a:pt x="4074557" y="2038346"/>
                    <a:pt x="4074557" y="1528226"/>
                  </a:cubicBezTo>
                  <a:cubicBezTo>
                    <a:pt x="4074557" y="954731"/>
                    <a:pt x="3884924" y="425565"/>
                    <a:pt x="3564929" y="0"/>
                  </a:cubicBezTo>
                  <a:lnTo>
                    <a:pt x="2860908" y="704021"/>
                  </a:lnTo>
                  <a:cubicBezTo>
                    <a:pt x="3009330" y="943566"/>
                    <a:pt x="3095363" y="1225798"/>
                    <a:pt x="3095363" y="1528390"/>
                  </a:cubicBezTo>
                  <a:cubicBezTo>
                    <a:pt x="3095363" y="1830981"/>
                    <a:pt x="3016555" y="2088750"/>
                    <a:pt x="2879625" y="2321563"/>
                  </a:cubicBezTo>
                  <a:cubicBezTo>
                    <a:pt x="2877983" y="2332235"/>
                    <a:pt x="2876177" y="2343400"/>
                    <a:pt x="2874043" y="2355057"/>
                  </a:cubicBezTo>
                  <a:cubicBezTo>
                    <a:pt x="2786697" y="2837758"/>
                    <a:pt x="3000957" y="3146917"/>
                    <a:pt x="3441955" y="3483987"/>
                  </a:cubicBezTo>
                  <a:cubicBezTo>
                    <a:pt x="2879625" y="3622066"/>
                    <a:pt x="2339788" y="3290742"/>
                    <a:pt x="2126020" y="2976986"/>
                  </a:cubicBezTo>
                  <a:cubicBezTo>
                    <a:pt x="1941805" y="3053003"/>
                    <a:pt x="1740023" y="3095363"/>
                    <a:pt x="1528390" y="3095363"/>
                  </a:cubicBezTo>
                  <a:cubicBezTo>
                    <a:pt x="1225963" y="3095363"/>
                    <a:pt x="943566" y="3009330"/>
                    <a:pt x="704021" y="2860908"/>
                  </a:cubicBezTo>
                  <a:lnTo>
                    <a:pt x="0" y="3564929"/>
                  </a:lnTo>
                  <a:cubicBezTo>
                    <a:pt x="425729" y="3884924"/>
                    <a:pt x="954895" y="4074557"/>
                    <a:pt x="1528390" y="4074557"/>
                  </a:cubicBezTo>
                  <a:cubicBezTo>
                    <a:pt x="1874162" y="4074557"/>
                    <a:pt x="2203679" y="4005436"/>
                    <a:pt x="2504300" y="3880656"/>
                  </a:cubicBezTo>
                  <a:cubicBezTo>
                    <a:pt x="3324399" y="4251876"/>
                    <a:pt x="3862102" y="4033347"/>
                    <a:pt x="4320505" y="3697262"/>
                  </a:cubicBezTo>
                  <a:cubicBezTo>
                    <a:pt x="4320505" y="3697262"/>
                    <a:pt x="3858162" y="3365774"/>
                    <a:pt x="3666067" y="2911641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tile algn="ctr" flip="none" tx="0" sx="100000" ty="0" sy="10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"/>
            <p:cNvSpPr/>
            <p:nvPr/>
          </p:nvSpPr>
          <p:spPr>
            <a:xfrm>
              <a:off x="8105855" y="2745277"/>
              <a:ext cx="3153850" cy="3153850"/>
            </a:xfrm>
            <a:custGeom>
              <a:rect b="b" l="l" r="r" t="t"/>
              <a:pathLst>
                <a:path extrusionOk="0" h="2519897" w="2519897">
                  <a:moveTo>
                    <a:pt x="2519898" y="1259949"/>
                  </a:moveTo>
                  <a:cubicBezTo>
                    <a:pt x="2519898" y="1955799"/>
                    <a:pt x="1955799" y="2519898"/>
                    <a:pt x="1259949" y="2519898"/>
                  </a:cubicBezTo>
                  <a:cubicBezTo>
                    <a:pt x="564098" y="2519898"/>
                    <a:pt x="0" y="1955800"/>
                    <a:pt x="0" y="1259949"/>
                  </a:cubicBezTo>
                  <a:cubicBezTo>
                    <a:pt x="0" y="564098"/>
                    <a:pt x="564098" y="0"/>
                    <a:pt x="1259949" y="0"/>
                  </a:cubicBezTo>
                  <a:cubicBezTo>
                    <a:pt x="1955799" y="0"/>
                    <a:pt x="2519898" y="564098"/>
                    <a:pt x="2519898" y="1259949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tile algn="ctr" flip="none" tx="0" sx="100000" ty="0" sy="10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4" name="Google Shape;454;p1"/>
          <p:cNvSpPr txBox="1"/>
          <p:nvPr/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r>
              <a:rPr b="0" i="0" lang="pl-PL" sz="950" u="none" cap="none" strike="noStrike">
                <a:solidFill>
                  <a:srgbClr val="29B9D1"/>
                </a:solidFill>
                <a:latin typeface="Calibri"/>
                <a:ea typeface="Calibri"/>
                <a:cs typeface="Calibri"/>
                <a:sym typeface="Calibri"/>
              </a:rPr>
              <a:t> str. </a:t>
            </a:r>
            <a:fld id="{00000000-1234-1234-1234-123412341234}" type="slidenum">
              <a:rPr b="0" i="0" lang="pl-PL" sz="950" u="none" cap="none" strike="noStrike">
                <a:solidFill>
                  <a:srgbClr val="29B9D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950" u="none" cap="none" strike="noStrike">
              <a:solidFill>
                <a:srgbClr val="29B9D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raz zawierający Czcionka, Grafika, logo, tekst&#10;&#10;Opis wygenerowany automatycznie" id="455" name="Google Shape;45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01352" y="65464"/>
            <a:ext cx="2129623" cy="9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1"/>
          <p:cNvSpPr txBox="1"/>
          <p:nvPr/>
        </p:nvSpPr>
        <p:spPr>
          <a:xfrm>
            <a:off x="773144" y="3555490"/>
            <a:ext cx="714375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pl-PL" sz="3600" u="none" cap="none" strike="noStrike">
                <a:solidFill>
                  <a:srgbClr val="29B9D1"/>
                </a:solidFill>
                <a:latin typeface="Calibri"/>
                <a:ea typeface="Calibri"/>
                <a:cs typeface="Calibri"/>
                <a:sym typeface="Calibri"/>
              </a:rPr>
              <a:t>Wprowadzenie </a:t>
            </a:r>
            <a:br>
              <a:rPr b="1" i="0" lang="pl-PL" sz="3600" u="none" cap="none" strike="noStrike">
                <a:solidFill>
                  <a:srgbClr val="29B9D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3600" u="none" cap="none" strike="noStrike">
                <a:solidFill>
                  <a:srgbClr val="29B9D1"/>
                </a:solidFill>
                <a:latin typeface="Calibri"/>
                <a:ea typeface="Calibri"/>
                <a:cs typeface="Calibri"/>
                <a:sym typeface="Calibri"/>
              </a:rPr>
              <a:t>systemu RESQL w klasach</a:t>
            </a:r>
            <a:endParaRPr/>
          </a:p>
        </p:txBody>
      </p:sp>
      <p:pic>
        <p:nvPicPr>
          <p:cNvPr id="457" name="Google Shape;457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9418" y="1453309"/>
            <a:ext cx="1508837" cy="1862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9" name="Google Shape;569;p8"/>
          <p:cNvGrpSpPr/>
          <p:nvPr/>
        </p:nvGrpSpPr>
        <p:grpSpPr>
          <a:xfrm>
            <a:off x="4955880" y="-444003"/>
            <a:ext cx="9321762" cy="9532410"/>
            <a:chOff x="4955880" y="-444003"/>
            <a:chExt cx="9321762" cy="9532410"/>
          </a:xfrm>
        </p:grpSpPr>
        <p:grpSp>
          <p:nvGrpSpPr>
            <p:cNvPr id="570" name="Google Shape;570;p8"/>
            <p:cNvGrpSpPr/>
            <p:nvPr/>
          </p:nvGrpSpPr>
          <p:grpSpPr>
            <a:xfrm>
              <a:off x="6496584" y="1136227"/>
              <a:ext cx="6683392" cy="6375667"/>
              <a:chOff x="6496050" y="1135679"/>
              <a:chExt cx="6681075" cy="6373457"/>
            </a:xfrm>
          </p:grpSpPr>
          <p:sp>
            <p:nvSpPr>
              <p:cNvPr id="571" name="Google Shape;571;p8"/>
              <p:cNvSpPr/>
              <p:nvPr/>
            </p:nvSpPr>
            <p:spPr>
              <a:xfrm>
                <a:off x="7769880" y="1135679"/>
                <a:ext cx="3825389" cy="1518976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8"/>
              <p:cNvSpPr/>
              <p:nvPr/>
            </p:nvSpPr>
            <p:spPr>
              <a:xfrm>
                <a:off x="6496050" y="2409507"/>
                <a:ext cx="1518976" cy="3825390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8"/>
              <p:cNvSpPr/>
              <p:nvPr/>
            </p:nvSpPr>
            <p:spPr>
              <a:xfrm>
                <a:off x="7769673" y="2409507"/>
                <a:ext cx="5407452" cy="5099629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8"/>
              <p:cNvSpPr/>
              <p:nvPr/>
            </p:nvSpPr>
            <p:spPr>
              <a:xfrm>
                <a:off x="8105855" y="2745277"/>
                <a:ext cx="3153850" cy="3153850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75" name="Google Shape;575;p8"/>
            <p:cNvSpPr/>
            <p:nvPr/>
          </p:nvSpPr>
          <p:spPr>
            <a:xfrm>
              <a:off x="4955880" y="-84009"/>
              <a:ext cx="3222511" cy="4802314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8"/>
            <p:cNvSpPr/>
            <p:nvPr/>
          </p:nvSpPr>
          <p:spPr>
            <a:xfrm>
              <a:off x="5492764" y="6147059"/>
              <a:ext cx="5041108" cy="2941348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8"/>
            <p:cNvSpPr/>
            <p:nvPr/>
          </p:nvSpPr>
          <p:spPr>
            <a:xfrm>
              <a:off x="9767810" y="-444003"/>
              <a:ext cx="4509832" cy="3533223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8" name="Google Shape;578;p8"/>
          <p:cNvSpPr txBox="1"/>
          <p:nvPr/>
        </p:nvSpPr>
        <p:spPr>
          <a:xfrm>
            <a:off x="396371" y="1446874"/>
            <a:ext cx="8047852" cy="53495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B9D1"/>
              </a:buClr>
              <a:buSzPts val="2160"/>
              <a:buFont typeface="Calibri"/>
              <a:buAutoNum type="arabicPeriod"/>
            </a:pP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Kod wpisywany do aplikacji jest kodem szkoły – </a:t>
            </a:r>
            <a:r>
              <a:rPr b="1" i="0" lang="pl-PL" sz="1800" u="sng" cap="none" strike="noStrike">
                <a:solidFill>
                  <a:srgbClr val="00365E"/>
                </a:solidFill>
                <a:latin typeface="Calibri"/>
                <a:ea typeface="Calibri"/>
                <a:cs typeface="Calibri"/>
                <a:sym typeface="Calibri"/>
              </a:rPr>
              <a:t>wszyscy uczniowie wpisują </a:t>
            </a:r>
            <a:br>
              <a:rPr b="1" i="0" lang="pl-PL" sz="1800" u="sng" cap="none" strike="noStrike">
                <a:solidFill>
                  <a:srgbClr val="00365E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1800" u="sng" cap="none" strike="noStrike">
                <a:solidFill>
                  <a:srgbClr val="00365E"/>
                </a:solidFill>
                <a:latin typeface="Calibri"/>
                <a:ea typeface="Calibri"/>
                <a:cs typeface="Calibri"/>
                <a:sym typeface="Calibri"/>
              </a:rPr>
              <a:t>ten sam kod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9B9D1"/>
              </a:buClr>
              <a:buSzPts val="2160"/>
              <a:buFont typeface="Calibri"/>
              <a:buAutoNum type="arabicPeriod"/>
            </a:pP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Uczniowie nie podają swoich danych i nie są identyfikowani w żaden</a:t>
            </a:r>
            <a:b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sposób (żaden uczeń nie jest powiązany z numerem z dziennika lub innym indywidulnym identyfikatorem)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9B9D1"/>
              </a:buClr>
              <a:buSzPts val="2160"/>
              <a:buFont typeface="Calibri"/>
              <a:buAutoNum type="arabicPeriod"/>
            </a:pP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Tożsamość ucznia będzie znana </a:t>
            </a:r>
            <a:r>
              <a:rPr b="1" i="0" lang="pl-PL" sz="18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interwentowi</a:t>
            </a: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który otrzyma jego wiadomość wyłącznie </a:t>
            </a:r>
            <a:r>
              <a:rPr b="1" i="0" lang="pl-PL" sz="1800" u="sng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wtedy kiedy uczeń sam poda  informacje</a:t>
            </a:r>
            <a:r>
              <a:rPr b="0" i="0" lang="pl-PL" sz="18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(takie jakie chce i tyle ile chce)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9B9D1"/>
              </a:buClr>
              <a:buSzPts val="2160"/>
              <a:buFont typeface="Calibri"/>
              <a:buAutoNum type="arabicPeriod"/>
            </a:pP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Dane dotyczące zgłoszeń i rozmowy ucznia </a:t>
            </a:r>
            <a:r>
              <a:rPr b="1" i="0" lang="pl-PL" sz="1800" u="sng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i interwenta są dostępne</a:t>
            </a:r>
            <a:br>
              <a:rPr b="1" i="0" lang="pl-PL" sz="1800" u="sng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1800" u="sng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tylko interwentom</a:t>
            </a: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którzy jaki jedyni mają dostęp do panelu interwenta w szkole.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9B9D1"/>
              </a:buClr>
              <a:buSzPts val="2160"/>
              <a:buFont typeface="Calibri"/>
              <a:buAutoNum type="arabicPeriod"/>
            </a:pP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Nazwiska interwentów w naszej szkole – </a:t>
            </a:r>
            <a:r>
              <a:rPr b="0" i="0" lang="pl-PL" sz="1800" u="none" cap="none" strike="noStrike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do uzupełnienia</a:t>
            </a:r>
            <a:endParaRPr b="0" i="0" sz="1800" u="sng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60363" marR="0" rtl="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l-PL" sz="18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Rozwiązanie RESQL nie przetwarza danych osobowych uczniów. Jedyną informacją o uczniach jest unikalny nadany w systemie identyfikator urządzenia, na którym uczeń zarejestrował aplikację. </a:t>
            </a:r>
            <a:endParaRPr b="0" i="0" sz="1800" u="sng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3429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8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b="1" i="0" lang="pl-PL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Anonimowość</a:t>
            </a:r>
            <a:endParaRPr/>
          </a:p>
        </p:txBody>
      </p:sp>
      <p:cxnSp>
        <p:nvCxnSpPr>
          <p:cNvPr id="580" name="Google Shape;580;p8"/>
          <p:cNvCxnSpPr/>
          <p:nvPr/>
        </p:nvCxnSpPr>
        <p:spPr>
          <a:xfrm>
            <a:off x="853726" y="5443280"/>
            <a:ext cx="7436032" cy="0"/>
          </a:xfrm>
          <a:prstGeom prst="straightConnector1">
            <a:avLst/>
          </a:prstGeom>
          <a:noFill/>
          <a:ln cap="flat" cmpd="sng" w="28575">
            <a:solidFill>
              <a:srgbClr val="23B6D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81" name="Google Shape;58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61629" y="2885104"/>
            <a:ext cx="1913317" cy="3004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9"/>
          <p:cNvSpPr txBox="1"/>
          <p:nvPr>
            <p:ph type="ctrTitle"/>
          </p:nvPr>
        </p:nvSpPr>
        <p:spPr>
          <a:xfrm>
            <a:off x="7278130" y="1495172"/>
            <a:ext cx="4487248" cy="176538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</a:pPr>
            <a:r>
              <a:rPr lang="pl-PL"/>
              <a:t>Jak zainstalować </a:t>
            </a:r>
            <a:br>
              <a:rPr lang="pl-PL"/>
            </a:br>
            <a:r>
              <a:rPr lang="pl-PL"/>
              <a:t>aplikację?</a:t>
            </a:r>
            <a:endParaRPr/>
          </a:p>
        </p:txBody>
      </p:sp>
      <p:sp>
        <p:nvSpPr>
          <p:cNvPr id="587" name="Google Shape;587;p9"/>
          <p:cNvSpPr txBox="1"/>
          <p:nvPr>
            <p:ph idx="1" type="subTitle"/>
          </p:nvPr>
        </p:nvSpPr>
        <p:spPr>
          <a:xfrm>
            <a:off x="7278130" y="3494189"/>
            <a:ext cx="4487248" cy="1872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r>
              <a:rPr lang="pl-PL">
                <a:solidFill>
                  <a:schemeClr val="lt1"/>
                </a:solidFill>
              </a:rPr>
              <a:t>Szybka instrukcja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0"/>
          <p:cNvSpPr txBox="1"/>
          <p:nvPr>
            <p:ph type="title"/>
          </p:nvPr>
        </p:nvSpPr>
        <p:spPr>
          <a:xfrm>
            <a:off x="396000" y="814335"/>
            <a:ext cx="9215942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b="1" i="0" lang="pl-PL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Instrukcja instalacji aplikacji RESQL na smartfonie ucznia</a:t>
            </a:r>
            <a:br>
              <a:rPr b="1" i="0" lang="pl-PL" sz="20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grpSp>
        <p:nvGrpSpPr>
          <p:cNvPr id="593" name="Google Shape;593;p10"/>
          <p:cNvGrpSpPr/>
          <p:nvPr/>
        </p:nvGrpSpPr>
        <p:grpSpPr>
          <a:xfrm>
            <a:off x="4955880" y="-444003"/>
            <a:ext cx="9321762" cy="9532410"/>
            <a:chOff x="4955880" y="-444003"/>
            <a:chExt cx="9321762" cy="9532410"/>
          </a:xfrm>
        </p:grpSpPr>
        <p:grpSp>
          <p:nvGrpSpPr>
            <p:cNvPr id="594" name="Google Shape;594;p10"/>
            <p:cNvGrpSpPr/>
            <p:nvPr/>
          </p:nvGrpSpPr>
          <p:grpSpPr>
            <a:xfrm>
              <a:off x="6496584" y="1136227"/>
              <a:ext cx="6683392" cy="6375667"/>
              <a:chOff x="6496050" y="1135679"/>
              <a:chExt cx="6681075" cy="6373457"/>
            </a:xfrm>
          </p:grpSpPr>
          <p:sp>
            <p:nvSpPr>
              <p:cNvPr id="595" name="Google Shape;595;p10"/>
              <p:cNvSpPr/>
              <p:nvPr/>
            </p:nvSpPr>
            <p:spPr>
              <a:xfrm>
                <a:off x="7769880" y="1135679"/>
                <a:ext cx="3825389" cy="1518976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6" name="Google Shape;596;p10"/>
              <p:cNvSpPr/>
              <p:nvPr/>
            </p:nvSpPr>
            <p:spPr>
              <a:xfrm>
                <a:off x="6496050" y="2409507"/>
                <a:ext cx="1518976" cy="3825390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7" name="Google Shape;597;p10"/>
              <p:cNvSpPr/>
              <p:nvPr/>
            </p:nvSpPr>
            <p:spPr>
              <a:xfrm>
                <a:off x="7769673" y="2409507"/>
                <a:ext cx="5407452" cy="5099629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10"/>
              <p:cNvSpPr/>
              <p:nvPr/>
            </p:nvSpPr>
            <p:spPr>
              <a:xfrm>
                <a:off x="8105855" y="2745277"/>
                <a:ext cx="3153850" cy="3153850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9" name="Google Shape;599;p10"/>
            <p:cNvSpPr/>
            <p:nvPr/>
          </p:nvSpPr>
          <p:spPr>
            <a:xfrm>
              <a:off x="4955880" y="-84009"/>
              <a:ext cx="3222511" cy="4802314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10"/>
            <p:cNvSpPr/>
            <p:nvPr/>
          </p:nvSpPr>
          <p:spPr>
            <a:xfrm>
              <a:off x="5492764" y="6147059"/>
              <a:ext cx="5041108" cy="2941348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10"/>
            <p:cNvSpPr/>
            <p:nvPr/>
          </p:nvSpPr>
          <p:spPr>
            <a:xfrm>
              <a:off x="9767810" y="-444003"/>
              <a:ext cx="4509832" cy="3533223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Obraz zawierający rysowanie, clipart, ilustracja, szkic&#10;&#10;Opis wygenerowany automatycznie" id="602" name="Google Shape;60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79989" y="2208720"/>
            <a:ext cx="1957840" cy="4349729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10"/>
          <p:cNvSpPr txBox="1"/>
          <p:nvPr/>
        </p:nvSpPr>
        <p:spPr>
          <a:xfrm>
            <a:off x="392127" y="1560513"/>
            <a:ext cx="6658378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B9D1"/>
              </a:buClr>
              <a:buSzPts val="2400"/>
              <a:buFont typeface="Calibri"/>
              <a:buAutoNum type="arabicPeriod"/>
            </a:pPr>
            <a:r>
              <a:rPr b="1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Uczniowie na swoich telefonach instalują aplikację RESQL </a:t>
            </a:r>
            <a:r>
              <a:rPr b="0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służącą do anonimowej komunikacji z interwentami.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9B9D1"/>
              </a:buClr>
              <a:buSzPts val="2400"/>
              <a:buFont typeface="Calibri"/>
              <a:buAutoNum type="arabicPeriod"/>
            </a:pPr>
            <a:r>
              <a:rPr b="1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Wymagania minimalne </a:t>
            </a:r>
            <a:r>
              <a:rPr b="0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dla aplikacji to system operacyjny: Android 8 lub późniejszy oraz IOS 12 lub późniejszy.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rgbClr val="29B9D1"/>
              </a:buClr>
              <a:buSzPts val="2400"/>
              <a:buFont typeface="Calibri"/>
              <a:buAutoNum type="arabicPeriod"/>
            </a:pPr>
            <a:r>
              <a:rPr b="1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Aplikacja będzie wymagała dostępu do kamery </a:t>
            </a:r>
            <a:r>
              <a:rPr b="0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oraz galerii zdjęć.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" name="Google Shape;60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1726" y="3470565"/>
            <a:ext cx="340542" cy="339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8125" y="1808018"/>
            <a:ext cx="2752137" cy="274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12"/>
          <p:cNvSpPr/>
          <p:nvPr/>
        </p:nvSpPr>
        <p:spPr>
          <a:xfrm>
            <a:off x="7980218" y="0"/>
            <a:ext cx="421178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p12"/>
          <p:cNvSpPr/>
          <p:nvPr/>
        </p:nvSpPr>
        <p:spPr>
          <a:xfrm>
            <a:off x="0" y="0"/>
            <a:ext cx="421178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12"/>
          <p:cNvSpPr txBox="1"/>
          <p:nvPr>
            <p:ph type="title"/>
          </p:nvPr>
        </p:nvSpPr>
        <p:spPr>
          <a:xfrm>
            <a:off x="398898" y="3074209"/>
            <a:ext cx="3413986" cy="6079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</a:pPr>
            <a:r>
              <a:rPr lang="pl-PL">
                <a:solidFill>
                  <a:schemeClr val="lt1"/>
                </a:solidFill>
              </a:rPr>
              <a:t>Na ekranie smartfonu przechodzimy do </a:t>
            </a:r>
            <a:br>
              <a:rPr lang="pl-PL">
                <a:solidFill>
                  <a:schemeClr val="lt1"/>
                </a:solidFill>
              </a:rPr>
            </a:br>
            <a:r>
              <a:rPr lang="pl-PL">
                <a:solidFill>
                  <a:schemeClr val="lt1"/>
                </a:solidFill>
              </a:rPr>
              <a:t>Play Store</a:t>
            </a:r>
            <a:endParaRPr sz="3200">
              <a:solidFill>
                <a:schemeClr val="lt1"/>
              </a:solidFill>
            </a:endParaRPr>
          </a:p>
        </p:txBody>
      </p:sp>
      <p:sp>
        <p:nvSpPr>
          <p:cNvPr id="618" name="Google Shape;618;p12"/>
          <p:cNvSpPr txBox="1"/>
          <p:nvPr>
            <p:ph idx="1" type="body"/>
          </p:nvPr>
        </p:nvSpPr>
        <p:spPr>
          <a:xfrm>
            <a:off x="8465897" y="3074209"/>
            <a:ext cx="3240425" cy="2276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rPr b="1" lang="pl-PL" sz="2800">
                <a:solidFill>
                  <a:schemeClr val="lt1"/>
                </a:solidFill>
              </a:rPr>
              <a:t>Na ekranie smartfonu przechodzimy do</a:t>
            </a:r>
            <a:br>
              <a:rPr b="1" lang="pl-PL" sz="2800">
                <a:solidFill>
                  <a:schemeClr val="lt1"/>
                </a:solidFill>
              </a:rPr>
            </a:br>
            <a:r>
              <a:rPr b="1" lang="pl-PL" sz="2800">
                <a:solidFill>
                  <a:schemeClr val="lt1"/>
                </a:solidFill>
              </a:rPr>
              <a:t>App Store</a:t>
            </a:r>
            <a:endParaRPr b="1" sz="2800">
              <a:solidFill>
                <a:schemeClr val="lt1"/>
              </a:solidFill>
            </a:endParaRPr>
          </a:p>
        </p:txBody>
      </p:sp>
      <p:pic>
        <p:nvPicPr>
          <p:cNvPr id="619" name="Google Shape;61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6718" y="5594468"/>
            <a:ext cx="1738346" cy="86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12"/>
          <p:cNvPicPr preferRelativeResize="0"/>
          <p:nvPr/>
        </p:nvPicPr>
        <p:blipFill rotWithShape="1">
          <a:blip r:embed="rId4">
            <a:alphaModFix/>
          </a:blip>
          <a:srcRect b="11680" l="28901" r="30279" t="17294"/>
          <a:stretch/>
        </p:blipFill>
        <p:spPr>
          <a:xfrm>
            <a:off x="9649691" y="5489073"/>
            <a:ext cx="872836" cy="86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4517" y="4665782"/>
            <a:ext cx="2142748" cy="652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014735" y="4665782"/>
            <a:ext cx="2142748" cy="652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28072" y="520490"/>
            <a:ext cx="3335857" cy="65033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4" name="Google Shape;624;p12"/>
          <p:cNvGrpSpPr/>
          <p:nvPr/>
        </p:nvGrpSpPr>
        <p:grpSpPr>
          <a:xfrm>
            <a:off x="1288057" y="27494"/>
            <a:ext cx="1687007" cy="3098343"/>
            <a:chOff x="-2553595" y="592679"/>
            <a:chExt cx="1687007" cy="3098343"/>
          </a:xfrm>
        </p:grpSpPr>
        <p:pic>
          <p:nvPicPr>
            <p:cNvPr id="625" name="Google Shape;625;p1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-2553595" y="1601811"/>
              <a:ext cx="1687007" cy="15877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6" name="Google Shape;626;p12"/>
            <p:cNvSpPr txBox="1"/>
            <p:nvPr/>
          </p:nvSpPr>
          <p:spPr>
            <a:xfrm>
              <a:off x="-2480417" y="592679"/>
              <a:ext cx="1495425" cy="2452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0"/>
                <a:buFont typeface="Arial"/>
                <a:buNone/>
              </a:pPr>
              <a:r>
                <a:rPr b="1" i="0" lang="pl-PL" sz="20000" u="none" cap="none" strike="noStrike">
                  <a:solidFill>
                    <a:srgbClr val="FDC42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b="1" i="0" sz="20000" u="none" cap="none" strike="noStrike">
                <a:solidFill>
                  <a:srgbClr val="FDC42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p12"/>
            <p:cNvSpPr txBox="1"/>
            <p:nvPr/>
          </p:nvSpPr>
          <p:spPr>
            <a:xfrm>
              <a:off x="-2289559" y="3044691"/>
              <a:ext cx="111370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1" i="0" lang="pl-PL" sz="3600" u="none" cap="none" strike="noStrike">
                  <a:solidFill>
                    <a:srgbClr val="FDC420"/>
                  </a:solidFill>
                  <a:latin typeface="Calibri"/>
                  <a:ea typeface="Calibri"/>
                  <a:cs typeface="Calibri"/>
                  <a:sym typeface="Calibri"/>
                </a:rPr>
                <a:t>krok</a:t>
              </a:r>
              <a:endParaRPr b="1" i="0" sz="3200" u="none" cap="none" strike="noStrike">
                <a:solidFill>
                  <a:srgbClr val="FDC42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8" name="Google Shape;628;p12"/>
          <p:cNvGrpSpPr/>
          <p:nvPr/>
        </p:nvGrpSpPr>
        <p:grpSpPr>
          <a:xfrm>
            <a:off x="9214964" y="27494"/>
            <a:ext cx="1687007" cy="3098343"/>
            <a:chOff x="-2553595" y="592679"/>
            <a:chExt cx="1687007" cy="3098343"/>
          </a:xfrm>
        </p:grpSpPr>
        <p:pic>
          <p:nvPicPr>
            <p:cNvPr id="629" name="Google Shape;629;p1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-2553595" y="1601811"/>
              <a:ext cx="1687007" cy="15877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0" name="Google Shape;630;p12"/>
            <p:cNvSpPr txBox="1"/>
            <p:nvPr/>
          </p:nvSpPr>
          <p:spPr>
            <a:xfrm>
              <a:off x="-2480417" y="592679"/>
              <a:ext cx="1495425" cy="2452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0"/>
                <a:buFont typeface="Arial"/>
                <a:buNone/>
              </a:pPr>
              <a:r>
                <a:rPr b="1" i="0" lang="pl-PL" sz="20000" u="none" cap="none" strike="noStrike">
                  <a:solidFill>
                    <a:srgbClr val="FDC42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b="1" i="0" sz="20000" u="none" cap="none" strike="noStrike">
                <a:solidFill>
                  <a:srgbClr val="FDC42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12"/>
            <p:cNvSpPr txBox="1"/>
            <p:nvPr/>
          </p:nvSpPr>
          <p:spPr>
            <a:xfrm>
              <a:off x="-2289559" y="3044691"/>
              <a:ext cx="111370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1" i="0" lang="pl-PL" sz="3600" u="none" cap="none" strike="noStrike">
                  <a:solidFill>
                    <a:srgbClr val="FDC420"/>
                  </a:solidFill>
                  <a:latin typeface="Calibri"/>
                  <a:ea typeface="Calibri"/>
                  <a:cs typeface="Calibri"/>
                  <a:sym typeface="Calibri"/>
                </a:rPr>
                <a:t>krok</a:t>
              </a:r>
              <a:endParaRPr b="1" i="0" sz="3200" u="none" cap="none" strike="noStrike">
                <a:solidFill>
                  <a:srgbClr val="FDC42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3"/>
          <p:cNvSpPr/>
          <p:nvPr/>
        </p:nvSpPr>
        <p:spPr>
          <a:xfrm>
            <a:off x="0" y="0"/>
            <a:ext cx="7303168" cy="68580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001E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7" name="Google Shape;63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0218" y="749923"/>
            <a:ext cx="3337937" cy="6507447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13"/>
          <p:cNvSpPr txBox="1"/>
          <p:nvPr/>
        </p:nvSpPr>
        <p:spPr>
          <a:xfrm>
            <a:off x="718886" y="3648651"/>
            <a:ext cx="5865395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pl-PL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Zarówno w Play Store jak i App Store wyszukujemy aplikacje RESQL i wybieramy opcje instalacji.</a:t>
            </a:r>
            <a:endParaRPr b="1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9" name="Google Shape;639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22710" y="1329738"/>
            <a:ext cx="2257746" cy="2005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14"/>
          <p:cNvSpPr/>
          <p:nvPr/>
        </p:nvSpPr>
        <p:spPr>
          <a:xfrm>
            <a:off x="0" y="0"/>
            <a:ext cx="7303168" cy="68580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001E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" name="Google Shape;645;p14"/>
          <p:cNvSpPr txBox="1"/>
          <p:nvPr>
            <p:ph type="title"/>
          </p:nvPr>
        </p:nvSpPr>
        <p:spPr>
          <a:xfrm>
            <a:off x="439233" y="5632436"/>
            <a:ext cx="6424701" cy="9644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b="0" lang="pl-PL" sz="1800">
                <a:solidFill>
                  <a:schemeClr val="lt1"/>
                </a:solidFill>
              </a:rPr>
              <a:t>Pobrana aplikacja widoczna jest w folderze Wszystkie aplikacje/Aplikacje w przypadku systemu Android lub na </a:t>
            </a:r>
            <a:br>
              <a:rPr b="0" lang="pl-PL" sz="1800">
                <a:solidFill>
                  <a:schemeClr val="lt1"/>
                </a:solidFill>
              </a:rPr>
            </a:br>
            <a:r>
              <a:rPr b="0" lang="pl-PL" sz="1800">
                <a:solidFill>
                  <a:schemeClr val="lt1"/>
                </a:solidFill>
              </a:rPr>
              <a:t>ekranie pulpitu w przypadku systemu IOS.</a:t>
            </a:r>
            <a:endParaRPr b="0" sz="1800"/>
          </a:p>
        </p:txBody>
      </p:sp>
      <p:sp>
        <p:nvSpPr>
          <p:cNvPr id="646" name="Google Shape;646;p14"/>
          <p:cNvSpPr txBox="1"/>
          <p:nvPr>
            <p:ph idx="1" type="body"/>
          </p:nvPr>
        </p:nvSpPr>
        <p:spPr>
          <a:xfrm>
            <a:off x="2606782" y="1443953"/>
            <a:ext cx="4926623" cy="20981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l-PL" sz="2800">
                <a:solidFill>
                  <a:schemeClr val="lt1"/>
                </a:solidFill>
              </a:rPr>
              <a:t>Uruchamiamy aplikację.</a:t>
            </a:r>
            <a:endParaRPr sz="2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3200"/>
              <a:buNone/>
            </a:pPr>
            <a:r>
              <a:rPr lang="pl-PL" sz="2800">
                <a:solidFill>
                  <a:schemeClr val="lt1"/>
                </a:solidFill>
              </a:rPr>
              <a:t>Na pierwszym ekranie zostaniemy poproszeni </a:t>
            </a:r>
            <a:br>
              <a:rPr lang="pl-PL" sz="2800">
                <a:solidFill>
                  <a:schemeClr val="lt1"/>
                </a:solidFill>
              </a:rPr>
            </a:br>
            <a:r>
              <a:rPr lang="pl-PL" sz="2800">
                <a:solidFill>
                  <a:schemeClr val="lt1"/>
                </a:solidFill>
              </a:rPr>
              <a:t>o wprowadzenie unikalnego kodu szkoły.</a:t>
            </a:r>
            <a:endParaRPr sz="2800">
              <a:solidFill>
                <a:schemeClr val="lt1"/>
              </a:solidFill>
            </a:endParaRPr>
          </a:p>
        </p:txBody>
      </p:sp>
      <p:pic>
        <p:nvPicPr>
          <p:cNvPr id="647" name="Google Shape;64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0218" y="749923"/>
            <a:ext cx="3337936" cy="6507447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14"/>
          <p:cNvSpPr txBox="1"/>
          <p:nvPr/>
        </p:nvSpPr>
        <p:spPr>
          <a:xfrm>
            <a:off x="680080" y="4215501"/>
            <a:ext cx="6096000" cy="11985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77777"/>
              </a:lnSpc>
              <a:spcBef>
                <a:spcPts val="600"/>
              </a:spcBef>
              <a:spcAft>
                <a:spcPts val="0"/>
              </a:spcAft>
              <a:buClr>
                <a:srgbClr val="29B9D1"/>
              </a:buClr>
              <a:buSzPts val="3600"/>
              <a:buFont typeface="Calibri"/>
              <a:buNone/>
            </a:pPr>
            <a:r>
              <a:rPr b="1" i="0" lang="pl-PL" sz="4000" u="none" cap="none" strike="noStrike">
                <a:solidFill>
                  <a:srgbClr val="29B9D1"/>
                </a:solidFill>
                <a:latin typeface="Calibri"/>
                <a:ea typeface="Calibri"/>
                <a:cs typeface="Calibri"/>
                <a:sym typeface="Calibri"/>
              </a:rPr>
              <a:t>Kod waszej szkoły to:</a:t>
            </a:r>
            <a:endParaRPr/>
          </a:p>
          <a:p>
            <a:pPr indent="0" lvl="0" marL="0" marR="0" rtl="0" algn="ctr">
              <a:lnSpc>
                <a:spcPct val="77777"/>
              </a:lnSpc>
              <a:spcBef>
                <a:spcPts val="600"/>
              </a:spcBef>
              <a:spcAft>
                <a:spcPts val="0"/>
              </a:spcAft>
              <a:buClr>
                <a:srgbClr val="29B9D1"/>
              </a:buClr>
              <a:buSzPts val="3600"/>
              <a:buFont typeface="Calibri"/>
              <a:buNone/>
            </a:pPr>
            <a:r>
              <a:rPr b="1" i="0" lang="pl-PL" sz="4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________</a:t>
            </a:r>
            <a:endParaRPr b="1" i="0" sz="4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49" name="Google Shape;649;p14"/>
          <p:cNvGrpSpPr/>
          <p:nvPr/>
        </p:nvGrpSpPr>
        <p:grpSpPr>
          <a:xfrm>
            <a:off x="540614" y="690032"/>
            <a:ext cx="1687007" cy="3098343"/>
            <a:chOff x="-2553595" y="592679"/>
            <a:chExt cx="1687007" cy="3098343"/>
          </a:xfrm>
        </p:grpSpPr>
        <p:pic>
          <p:nvPicPr>
            <p:cNvPr id="650" name="Google Shape;650;p1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2553595" y="1601811"/>
              <a:ext cx="1687007" cy="15877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1" name="Google Shape;651;p14"/>
            <p:cNvSpPr txBox="1"/>
            <p:nvPr/>
          </p:nvSpPr>
          <p:spPr>
            <a:xfrm>
              <a:off x="-2480417" y="592679"/>
              <a:ext cx="1495425" cy="2452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0"/>
                <a:buFont typeface="Arial"/>
                <a:buNone/>
              </a:pPr>
              <a:r>
                <a:rPr b="1" i="0" lang="pl-PL" sz="20000" u="none" cap="none" strike="noStrike">
                  <a:solidFill>
                    <a:srgbClr val="FDC42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652" name="Google Shape;652;p14"/>
            <p:cNvSpPr txBox="1"/>
            <p:nvPr/>
          </p:nvSpPr>
          <p:spPr>
            <a:xfrm>
              <a:off x="-2289559" y="3044691"/>
              <a:ext cx="111370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1" i="0" lang="pl-PL" sz="3600" u="none" cap="none" strike="noStrike">
                  <a:solidFill>
                    <a:srgbClr val="FDC420"/>
                  </a:solidFill>
                  <a:latin typeface="Calibri"/>
                  <a:ea typeface="Calibri"/>
                  <a:cs typeface="Calibri"/>
                  <a:sym typeface="Calibri"/>
                </a:rPr>
                <a:t>krok</a:t>
              </a:r>
              <a:endParaRPr b="1" i="0" sz="3200" u="none" cap="none" strike="noStrike">
                <a:solidFill>
                  <a:srgbClr val="FDC42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5"/>
          <p:cNvSpPr/>
          <p:nvPr/>
        </p:nvSpPr>
        <p:spPr>
          <a:xfrm>
            <a:off x="0" y="0"/>
            <a:ext cx="730316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8" name="Google Shape;658;p15"/>
          <p:cNvSpPr txBox="1"/>
          <p:nvPr>
            <p:ph type="title"/>
          </p:nvPr>
        </p:nvSpPr>
        <p:spPr>
          <a:xfrm>
            <a:off x="6096000" y="3912139"/>
            <a:ext cx="5967663" cy="4859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</a:pPr>
            <a:r>
              <a:rPr lang="pl-PL" sz="3200" u="sng"/>
              <a:t>Krok 3</a:t>
            </a:r>
            <a:endParaRPr/>
          </a:p>
        </p:txBody>
      </p:sp>
      <p:pic>
        <p:nvPicPr>
          <p:cNvPr id="659" name="Google Shape;65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0218" y="749923"/>
            <a:ext cx="3337936" cy="6507447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15"/>
          <p:cNvSpPr txBox="1"/>
          <p:nvPr>
            <p:ph idx="1" type="body"/>
          </p:nvPr>
        </p:nvSpPr>
        <p:spPr>
          <a:xfrm>
            <a:off x="2618814" y="2306005"/>
            <a:ext cx="4070744" cy="32122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</a:pPr>
            <a:r>
              <a:rPr b="1" lang="pl-PL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 wprowadzeniu kodu szkoły, pojawi się możliwość nadania aplikacji 4-cyfrowego kodu PIN – należy podać go dwukrotnie.</a:t>
            </a:r>
            <a:endParaRPr/>
          </a:p>
          <a:p>
            <a:pPr indent="0" lvl="2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</a:pPr>
            <a:r>
              <a:t/>
            </a:r>
            <a:endParaRPr b="1"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2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</a:pPr>
            <a:r>
              <a:rPr lang="pl-PL" sz="2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(Można również pominąć ten krok, </a:t>
            </a:r>
            <a:br>
              <a:rPr lang="pl-PL" sz="2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choć tego nie zalecamy)</a:t>
            </a:r>
            <a:endParaRPr/>
          </a:p>
          <a:p>
            <a:pPr indent="0" lvl="2" marL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3200"/>
              <a:buNone/>
            </a:pPr>
            <a:r>
              <a:t/>
            </a:r>
            <a:endParaRPr b="1"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61" name="Google Shape;661;p15"/>
          <p:cNvGrpSpPr/>
          <p:nvPr/>
        </p:nvGrpSpPr>
        <p:grpSpPr>
          <a:xfrm>
            <a:off x="552646" y="1652559"/>
            <a:ext cx="1687007" cy="3098343"/>
            <a:chOff x="-2553595" y="592679"/>
            <a:chExt cx="1687007" cy="3098343"/>
          </a:xfrm>
        </p:grpSpPr>
        <p:pic>
          <p:nvPicPr>
            <p:cNvPr id="662" name="Google Shape;662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2553595" y="1601811"/>
              <a:ext cx="1687007" cy="15877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3" name="Google Shape;663;p15"/>
            <p:cNvSpPr txBox="1"/>
            <p:nvPr/>
          </p:nvSpPr>
          <p:spPr>
            <a:xfrm>
              <a:off x="-2480417" y="592679"/>
              <a:ext cx="1495425" cy="2452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0"/>
                <a:buFont typeface="Arial"/>
                <a:buNone/>
              </a:pPr>
              <a:r>
                <a:rPr b="1" i="0" lang="pl-PL" sz="20000" u="none" cap="none" strike="noStrike">
                  <a:solidFill>
                    <a:srgbClr val="FDC420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664" name="Google Shape;664;p15"/>
            <p:cNvSpPr txBox="1"/>
            <p:nvPr/>
          </p:nvSpPr>
          <p:spPr>
            <a:xfrm>
              <a:off x="-2289559" y="3044691"/>
              <a:ext cx="111370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1" i="0" lang="pl-PL" sz="3600" u="none" cap="none" strike="noStrike">
                  <a:solidFill>
                    <a:srgbClr val="FDC420"/>
                  </a:solidFill>
                  <a:latin typeface="Calibri"/>
                  <a:ea typeface="Calibri"/>
                  <a:cs typeface="Calibri"/>
                  <a:sym typeface="Calibri"/>
                </a:rPr>
                <a:t>krok</a:t>
              </a:r>
              <a:endParaRPr b="1" i="0" sz="3200" u="none" cap="none" strike="noStrike">
                <a:solidFill>
                  <a:srgbClr val="FDC42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16"/>
          <p:cNvSpPr/>
          <p:nvPr/>
        </p:nvSpPr>
        <p:spPr>
          <a:xfrm>
            <a:off x="0" y="0"/>
            <a:ext cx="730316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0" name="Google Shape;67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0218" y="749922"/>
            <a:ext cx="3337936" cy="6507447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16"/>
          <p:cNvSpPr txBox="1"/>
          <p:nvPr/>
        </p:nvSpPr>
        <p:spPr>
          <a:xfrm>
            <a:off x="2618814" y="2306005"/>
            <a:ext cx="4070744" cy="23261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9B9D1"/>
              </a:buClr>
              <a:buSzPts val="3200"/>
              <a:buFont typeface="Arial"/>
              <a:buNone/>
            </a:pPr>
            <a:r>
              <a:rPr b="1" i="0" lang="pl-PL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 nadaniu kodu PIN/</a:t>
            </a:r>
            <a:br>
              <a:rPr b="1" i="0" lang="pl-PL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bądź pominięciu tego kroku pojawi się informacja o zalogowaniu do ekranu głównego.</a:t>
            </a:r>
            <a:endParaRPr b="1" i="0" sz="2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72" name="Google Shape;672;p16"/>
          <p:cNvGrpSpPr/>
          <p:nvPr/>
        </p:nvGrpSpPr>
        <p:grpSpPr>
          <a:xfrm>
            <a:off x="552646" y="1652559"/>
            <a:ext cx="1687007" cy="3098343"/>
            <a:chOff x="-2553595" y="592679"/>
            <a:chExt cx="1687007" cy="3098343"/>
          </a:xfrm>
        </p:grpSpPr>
        <p:pic>
          <p:nvPicPr>
            <p:cNvPr id="673" name="Google Shape;673;p1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2553595" y="1601811"/>
              <a:ext cx="1687007" cy="15877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4" name="Google Shape;674;p16"/>
            <p:cNvSpPr txBox="1"/>
            <p:nvPr/>
          </p:nvSpPr>
          <p:spPr>
            <a:xfrm>
              <a:off x="-2480417" y="592679"/>
              <a:ext cx="1495425" cy="2452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0"/>
                <a:buFont typeface="Arial"/>
                <a:buNone/>
              </a:pPr>
              <a:r>
                <a:rPr b="1" i="0" lang="pl-PL" sz="20000" u="none" cap="none" strike="noStrike">
                  <a:solidFill>
                    <a:srgbClr val="FDC420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/>
            </a:p>
          </p:txBody>
        </p:sp>
        <p:sp>
          <p:nvSpPr>
            <p:cNvPr id="675" name="Google Shape;675;p16"/>
            <p:cNvSpPr txBox="1"/>
            <p:nvPr/>
          </p:nvSpPr>
          <p:spPr>
            <a:xfrm>
              <a:off x="-2289559" y="3044691"/>
              <a:ext cx="111370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1" i="0" lang="pl-PL" sz="3600" u="none" cap="none" strike="noStrike">
                  <a:solidFill>
                    <a:srgbClr val="FDC420"/>
                  </a:solidFill>
                  <a:latin typeface="Calibri"/>
                  <a:ea typeface="Calibri"/>
                  <a:cs typeface="Calibri"/>
                  <a:sym typeface="Calibri"/>
                </a:rPr>
                <a:t>krok</a:t>
              </a:r>
              <a:endParaRPr b="1" i="0" sz="3200" u="none" cap="none" strike="noStrike">
                <a:solidFill>
                  <a:srgbClr val="FDC42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17"/>
          <p:cNvSpPr/>
          <p:nvPr/>
        </p:nvSpPr>
        <p:spPr>
          <a:xfrm>
            <a:off x="0" y="0"/>
            <a:ext cx="730316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raz zawierający tekst&#10;&#10;Opis wygenerowany automatycznie" id="682" name="Google Shape;68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0218" y="749922"/>
            <a:ext cx="3337937" cy="6507447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17"/>
          <p:cNvSpPr txBox="1"/>
          <p:nvPr/>
        </p:nvSpPr>
        <p:spPr>
          <a:xfrm>
            <a:off x="2618813" y="2019792"/>
            <a:ext cx="4443723" cy="23261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9B9D1"/>
              </a:buClr>
              <a:buSzPts val="3200"/>
              <a:buFont typeface="Arial"/>
              <a:buNone/>
            </a:pPr>
            <a:r>
              <a:rPr b="1" i="0" lang="pl-PL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Ekran główny aplikacji </a:t>
            </a:r>
            <a:br>
              <a:rPr b="1" i="0" lang="pl-PL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RESQL zawiera 6 podstawowych ikon </a:t>
            </a:r>
            <a:br>
              <a:rPr b="1" i="0" lang="pl-PL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 centralnej części, ikonę Home, Ustawienia oraz ikonkę RESQL w dolnym pasku.</a:t>
            </a:r>
            <a:endParaRPr/>
          </a:p>
        </p:txBody>
      </p:sp>
      <p:grpSp>
        <p:nvGrpSpPr>
          <p:cNvPr id="684" name="Google Shape;684;p17"/>
          <p:cNvGrpSpPr/>
          <p:nvPr/>
        </p:nvGrpSpPr>
        <p:grpSpPr>
          <a:xfrm>
            <a:off x="552646" y="1652559"/>
            <a:ext cx="1687007" cy="3098343"/>
            <a:chOff x="-2553595" y="592679"/>
            <a:chExt cx="1687007" cy="3098343"/>
          </a:xfrm>
        </p:grpSpPr>
        <p:pic>
          <p:nvPicPr>
            <p:cNvPr id="685" name="Google Shape;685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2553595" y="1601811"/>
              <a:ext cx="1687007" cy="15877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6" name="Google Shape;686;p17"/>
            <p:cNvSpPr txBox="1"/>
            <p:nvPr/>
          </p:nvSpPr>
          <p:spPr>
            <a:xfrm>
              <a:off x="-2480417" y="592679"/>
              <a:ext cx="1495425" cy="2452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0"/>
                <a:buFont typeface="Arial"/>
                <a:buNone/>
              </a:pPr>
              <a:r>
                <a:rPr b="1" i="0" lang="pl-PL" sz="20000" u="none" cap="none" strike="noStrike">
                  <a:solidFill>
                    <a:srgbClr val="FDC420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/>
            </a:p>
          </p:txBody>
        </p:sp>
        <p:sp>
          <p:nvSpPr>
            <p:cNvPr id="687" name="Google Shape;687;p17"/>
            <p:cNvSpPr txBox="1"/>
            <p:nvPr/>
          </p:nvSpPr>
          <p:spPr>
            <a:xfrm>
              <a:off x="-2289559" y="3044691"/>
              <a:ext cx="111370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1" i="0" lang="pl-PL" sz="3600" u="none" cap="none" strike="noStrike">
                  <a:solidFill>
                    <a:srgbClr val="FDC420"/>
                  </a:solidFill>
                  <a:latin typeface="Calibri"/>
                  <a:ea typeface="Calibri"/>
                  <a:cs typeface="Calibri"/>
                  <a:sym typeface="Calibri"/>
                </a:rPr>
                <a:t>krok</a:t>
              </a:r>
              <a:endParaRPr b="1" i="0" sz="3200" u="none" cap="none" strike="noStrike">
                <a:solidFill>
                  <a:srgbClr val="FDC42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"/>
          <p:cNvSpPr txBox="1"/>
          <p:nvPr>
            <p:ph type="ctrTitle"/>
          </p:nvPr>
        </p:nvSpPr>
        <p:spPr>
          <a:xfrm>
            <a:off x="7278130" y="1495172"/>
            <a:ext cx="4487248" cy="176538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Calibri"/>
              <a:buNone/>
            </a:pPr>
            <a:r>
              <a:rPr lang="pl-PL">
                <a:solidFill>
                  <a:srgbClr val="002060"/>
                </a:solidFill>
              </a:rPr>
              <a:t>RESQL – prezentacja dla Uczniów</a:t>
            </a:r>
            <a:endParaRPr/>
          </a:p>
        </p:txBody>
      </p:sp>
      <p:sp>
        <p:nvSpPr>
          <p:cNvPr id="463" name="Google Shape;463;p2"/>
          <p:cNvSpPr txBox="1"/>
          <p:nvPr>
            <p:ph idx="1" type="subTitle"/>
          </p:nvPr>
        </p:nvSpPr>
        <p:spPr>
          <a:xfrm>
            <a:off x="7278130" y="3494189"/>
            <a:ext cx="4487248" cy="1872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pl-PL">
                <a:solidFill>
                  <a:srgbClr val="002060"/>
                </a:solidFill>
              </a:rPr>
              <a:t>System zapobiegania przemocy RESQL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8"/>
          <p:cNvSpPr/>
          <p:nvPr/>
        </p:nvSpPr>
        <p:spPr>
          <a:xfrm>
            <a:off x="0" y="0"/>
            <a:ext cx="730316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3" name="Google Shape;693;p18"/>
          <p:cNvSpPr txBox="1"/>
          <p:nvPr/>
        </p:nvSpPr>
        <p:spPr>
          <a:xfrm>
            <a:off x="492253" y="-739729"/>
            <a:ext cx="9215942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7E"/>
              </a:buClr>
              <a:buSzPts val="2800"/>
              <a:buFont typeface="Arial Black"/>
              <a:buNone/>
            </a:pPr>
            <a:r>
              <a:rPr b="1" i="0" lang="pl-PL" sz="28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Kolejne kroki</a:t>
            </a:r>
            <a:endParaRPr b="1" i="0" sz="2000" u="none" cap="none" strike="noStrike">
              <a:solidFill>
                <a:srgbClr val="00497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4" name="Google Shape;69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08849" y="2567231"/>
            <a:ext cx="4265952" cy="3117767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18"/>
          <p:cNvSpPr txBox="1"/>
          <p:nvPr/>
        </p:nvSpPr>
        <p:spPr>
          <a:xfrm>
            <a:off x="2618813" y="1173002"/>
            <a:ext cx="4684355" cy="4511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2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B9D1"/>
              </a:buClr>
              <a:buSzPts val="2640"/>
              <a:buFont typeface="Arial"/>
              <a:buChar char="•"/>
            </a:pPr>
            <a:r>
              <a:rPr b="0" i="0" lang="pl-PL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Od tego momentu jesteś zalogowany do aplikacji </a:t>
            </a:r>
            <a:r>
              <a:rPr b="1" i="0" lang="pl-PL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 możesz anonimowo komunikować się z interwentami</a:t>
            </a:r>
            <a:r>
              <a:rPr b="0" i="0" lang="pl-PL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którzy w szkole będą odpowiadać </a:t>
            </a:r>
            <a:br>
              <a:rPr b="0" i="0" lang="pl-PL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l-PL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na zgłoszenia.</a:t>
            </a:r>
            <a:endParaRPr/>
          </a:p>
          <a:p>
            <a:pPr indent="-342900" lvl="2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9B9D1"/>
              </a:buClr>
              <a:buSzPts val="2640"/>
              <a:buFont typeface="Arial"/>
              <a:buChar char="•"/>
            </a:pPr>
            <a:r>
              <a:rPr b="0" i="0" lang="pl-PL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Jeżeli byłeś/byłaś </a:t>
            </a:r>
            <a:r>
              <a:rPr b="1" i="0" lang="pl-PL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świadkiem bądź ofiarą jakiejkolwiek przemocy </a:t>
            </a:r>
            <a:r>
              <a:rPr b="0" i="0" lang="pl-PL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jest to miejsce gdzie możesz to zgłosić.</a:t>
            </a:r>
            <a:endParaRPr/>
          </a:p>
          <a:p>
            <a:pPr indent="-342900" lvl="2" marL="342900" marR="0" rtl="0" algn="l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rgbClr val="29B9D1"/>
              </a:buClr>
              <a:buSzPts val="2640"/>
              <a:buFont typeface="Arial"/>
              <a:buChar char="•"/>
            </a:pPr>
            <a:r>
              <a:rPr b="0" i="0" lang="pl-PL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Dla ułatwienia w aplikacji </a:t>
            </a:r>
            <a:r>
              <a:rPr b="1" i="0" lang="pl-PL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różne rodzaje przemocy takie jak przemoc relacyjna, materialna, elektroniczna, fizyczna oraz seksualna mają swoje opisy.</a:t>
            </a:r>
            <a:endParaRPr b="1" i="0" sz="2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6" name="Google Shape;696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9198" y="2411863"/>
            <a:ext cx="2161414" cy="2034273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18"/>
          <p:cNvSpPr txBox="1"/>
          <p:nvPr/>
        </p:nvSpPr>
        <p:spPr>
          <a:xfrm>
            <a:off x="329123" y="2661691"/>
            <a:ext cx="2161414" cy="14016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pl-PL" sz="4000" u="none" cap="none" strike="noStrike">
                <a:solidFill>
                  <a:srgbClr val="FDC420"/>
                </a:solidFill>
                <a:latin typeface="Calibri"/>
                <a:ea typeface="Calibri"/>
                <a:cs typeface="Calibri"/>
                <a:sym typeface="Calibri"/>
              </a:rPr>
              <a:t>Kolejne</a:t>
            </a:r>
            <a:endParaRPr/>
          </a:p>
          <a:p>
            <a:pPr indent="0" lvl="0" marL="0" marR="0" rtl="0" algn="ct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pl-PL" sz="4000" u="none" cap="none" strike="noStrike">
                <a:solidFill>
                  <a:srgbClr val="FDC420"/>
                </a:solidFill>
                <a:latin typeface="Calibri"/>
                <a:ea typeface="Calibri"/>
                <a:cs typeface="Calibri"/>
                <a:sym typeface="Calibri"/>
              </a:rPr>
              <a:t>kroki</a:t>
            </a:r>
            <a:endParaRPr b="1" i="0" sz="2800" u="none" cap="none" strike="noStrike">
              <a:solidFill>
                <a:srgbClr val="FDC42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raz zawierający w pomieszczeniu, Podłoga, korytarz, podłoga&#10;&#10;Opis wygenerowany automatycznie" id="702" name="Google Shape;702;p19"/>
          <p:cNvPicPr preferRelativeResize="0"/>
          <p:nvPr/>
        </p:nvPicPr>
        <p:blipFill rotWithShape="1">
          <a:blip r:embed="rId3">
            <a:alphaModFix/>
          </a:blip>
          <a:srcRect b="16972" l="491" r="0" t="23552"/>
          <a:stretch/>
        </p:blipFill>
        <p:spPr>
          <a:xfrm>
            <a:off x="0" y="2000250"/>
            <a:ext cx="12192000" cy="4857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3" name="Google Shape;703;p19"/>
          <p:cNvGrpSpPr/>
          <p:nvPr/>
        </p:nvGrpSpPr>
        <p:grpSpPr>
          <a:xfrm>
            <a:off x="203310" y="2523076"/>
            <a:ext cx="3064309" cy="3064309"/>
            <a:chOff x="2649364" y="161988"/>
            <a:chExt cx="6271849" cy="6271849"/>
          </a:xfrm>
        </p:grpSpPr>
        <p:grpSp>
          <p:nvGrpSpPr>
            <p:cNvPr id="704" name="Google Shape;704;p19"/>
            <p:cNvGrpSpPr/>
            <p:nvPr/>
          </p:nvGrpSpPr>
          <p:grpSpPr>
            <a:xfrm rot="-2700000">
              <a:off x="2627529" y="2020806"/>
              <a:ext cx="6315520" cy="2554214"/>
              <a:chOff x="2417837" y="1919616"/>
              <a:chExt cx="6776033" cy="2740462"/>
            </a:xfrm>
          </p:grpSpPr>
          <p:sp>
            <p:nvSpPr>
              <p:cNvPr id="705" name="Google Shape;705;p19"/>
              <p:cNvSpPr/>
              <p:nvPr/>
            </p:nvSpPr>
            <p:spPr>
              <a:xfrm>
                <a:off x="6453408" y="1919616"/>
                <a:ext cx="2740462" cy="274046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6" name="Google Shape;706;p19"/>
              <p:cNvSpPr/>
              <p:nvPr/>
            </p:nvSpPr>
            <p:spPr>
              <a:xfrm>
                <a:off x="2417837" y="1919616"/>
                <a:ext cx="2740462" cy="274046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descr="Obraz zawierający jasne, rysunek&#10;&#10;Opis wygenerowany automatycznie" id="707" name="Google Shape;707;p1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277969" y="730758"/>
              <a:ext cx="5245246" cy="500387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8" name="Google Shape;708;p19"/>
          <p:cNvSpPr txBox="1"/>
          <p:nvPr>
            <p:ph idx="1" type="body"/>
          </p:nvPr>
        </p:nvSpPr>
        <p:spPr>
          <a:xfrm>
            <a:off x="396000" y="1191126"/>
            <a:ext cx="9215942" cy="8091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6985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pl-PL" sz="2000">
                <a:solidFill>
                  <a:schemeClr val="accent3"/>
                </a:solidFill>
              </a:rPr>
              <a:t>Proszę wpisać nazwiska osób do których trafiają zgłoszenia</a:t>
            </a:r>
            <a:endParaRPr/>
          </a:p>
        </p:txBody>
      </p:sp>
      <p:sp>
        <p:nvSpPr>
          <p:cNvPr id="709" name="Google Shape;709;p19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b="1" i="0" lang="pl-PL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 naszej szkole zgłoszenia będą trafiały do:</a:t>
            </a:r>
            <a:endParaRPr/>
          </a:p>
        </p:txBody>
      </p:sp>
      <p:sp>
        <p:nvSpPr>
          <p:cNvPr id="710" name="Google Shape;710;p19"/>
          <p:cNvSpPr txBox="1"/>
          <p:nvPr/>
        </p:nvSpPr>
        <p:spPr>
          <a:xfrm>
            <a:off x="396000" y="1407293"/>
            <a:ext cx="9215942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7E"/>
              </a:buClr>
              <a:buSzPts val="2800"/>
              <a:buFont typeface="Arial Black"/>
              <a:buNone/>
            </a:pPr>
            <a:r>
              <a:t/>
            </a:r>
            <a:endParaRPr b="1" i="0" sz="2000" u="none" cap="none" strike="noStrike">
              <a:solidFill>
                <a:srgbClr val="00497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11" name="Google Shape;711;p19"/>
          <p:cNvGrpSpPr/>
          <p:nvPr/>
        </p:nvGrpSpPr>
        <p:grpSpPr>
          <a:xfrm>
            <a:off x="3078078" y="2523076"/>
            <a:ext cx="3064309" cy="3064309"/>
            <a:chOff x="2649364" y="161988"/>
            <a:chExt cx="6271849" cy="6271849"/>
          </a:xfrm>
        </p:grpSpPr>
        <p:grpSp>
          <p:nvGrpSpPr>
            <p:cNvPr id="712" name="Google Shape;712;p19"/>
            <p:cNvGrpSpPr/>
            <p:nvPr/>
          </p:nvGrpSpPr>
          <p:grpSpPr>
            <a:xfrm rot="-2700000">
              <a:off x="2627529" y="2020806"/>
              <a:ext cx="6315520" cy="2554214"/>
              <a:chOff x="2417837" y="1919616"/>
              <a:chExt cx="6776033" cy="2740462"/>
            </a:xfrm>
          </p:grpSpPr>
          <p:sp>
            <p:nvSpPr>
              <p:cNvPr id="713" name="Google Shape;713;p19"/>
              <p:cNvSpPr/>
              <p:nvPr/>
            </p:nvSpPr>
            <p:spPr>
              <a:xfrm>
                <a:off x="6453408" y="1919616"/>
                <a:ext cx="2740462" cy="274046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4" name="Google Shape;714;p19"/>
              <p:cNvSpPr/>
              <p:nvPr/>
            </p:nvSpPr>
            <p:spPr>
              <a:xfrm>
                <a:off x="2417837" y="1919616"/>
                <a:ext cx="2740462" cy="274046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descr="Obraz zawierający jasne, rysunek&#10;&#10;Opis wygenerowany automatycznie" id="715" name="Google Shape;715;p1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277969" y="730758"/>
              <a:ext cx="5245246" cy="50038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16" name="Google Shape;716;p19"/>
          <p:cNvGrpSpPr/>
          <p:nvPr/>
        </p:nvGrpSpPr>
        <p:grpSpPr>
          <a:xfrm>
            <a:off x="5952846" y="2523076"/>
            <a:ext cx="3064309" cy="3064309"/>
            <a:chOff x="2649364" y="161988"/>
            <a:chExt cx="6271849" cy="6271849"/>
          </a:xfrm>
        </p:grpSpPr>
        <p:grpSp>
          <p:nvGrpSpPr>
            <p:cNvPr id="717" name="Google Shape;717;p19"/>
            <p:cNvGrpSpPr/>
            <p:nvPr/>
          </p:nvGrpSpPr>
          <p:grpSpPr>
            <a:xfrm rot="-2700000">
              <a:off x="2627529" y="2020806"/>
              <a:ext cx="6315520" cy="2554214"/>
              <a:chOff x="2417837" y="1919616"/>
              <a:chExt cx="6776033" cy="2740462"/>
            </a:xfrm>
          </p:grpSpPr>
          <p:sp>
            <p:nvSpPr>
              <p:cNvPr id="718" name="Google Shape;718;p19"/>
              <p:cNvSpPr/>
              <p:nvPr/>
            </p:nvSpPr>
            <p:spPr>
              <a:xfrm>
                <a:off x="6453408" y="1919616"/>
                <a:ext cx="2740462" cy="274046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9" name="Google Shape;719;p19"/>
              <p:cNvSpPr/>
              <p:nvPr/>
            </p:nvSpPr>
            <p:spPr>
              <a:xfrm>
                <a:off x="2417837" y="1919616"/>
                <a:ext cx="2740462" cy="274046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descr="Obraz zawierający jasne, rysunek&#10;&#10;Opis wygenerowany automatycznie" id="720" name="Google Shape;720;p1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277969" y="730758"/>
              <a:ext cx="5245246" cy="50038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21" name="Google Shape;721;p19"/>
          <p:cNvGrpSpPr/>
          <p:nvPr/>
        </p:nvGrpSpPr>
        <p:grpSpPr>
          <a:xfrm>
            <a:off x="8827613" y="2523076"/>
            <a:ext cx="3064309" cy="3064309"/>
            <a:chOff x="2649364" y="161988"/>
            <a:chExt cx="6271849" cy="6271849"/>
          </a:xfrm>
        </p:grpSpPr>
        <p:grpSp>
          <p:nvGrpSpPr>
            <p:cNvPr id="722" name="Google Shape;722;p19"/>
            <p:cNvGrpSpPr/>
            <p:nvPr/>
          </p:nvGrpSpPr>
          <p:grpSpPr>
            <a:xfrm rot="-2700000">
              <a:off x="2627529" y="2020806"/>
              <a:ext cx="6315520" cy="2554214"/>
              <a:chOff x="2417837" y="1919616"/>
              <a:chExt cx="6776033" cy="2740462"/>
            </a:xfrm>
          </p:grpSpPr>
          <p:sp>
            <p:nvSpPr>
              <p:cNvPr id="723" name="Google Shape;723;p19"/>
              <p:cNvSpPr/>
              <p:nvPr/>
            </p:nvSpPr>
            <p:spPr>
              <a:xfrm>
                <a:off x="6453408" y="1919616"/>
                <a:ext cx="2740462" cy="274046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4" name="Google Shape;724;p19"/>
              <p:cNvSpPr/>
              <p:nvPr/>
            </p:nvSpPr>
            <p:spPr>
              <a:xfrm>
                <a:off x="2417837" y="1919616"/>
                <a:ext cx="2740462" cy="274046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descr="Obraz zawierający jasne, rysunek&#10;&#10;Opis wygenerowany automatycznie" id="725" name="Google Shape;725;p1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277969" y="730758"/>
              <a:ext cx="5245246" cy="500387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26" name="Google Shape;726;p19"/>
          <p:cNvSpPr txBox="1"/>
          <p:nvPr/>
        </p:nvSpPr>
        <p:spPr>
          <a:xfrm>
            <a:off x="517832" y="3503805"/>
            <a:ext cx="2414075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l-PL" sz="32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Imię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l-PL" sz="32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Nazwisko</a:t>
            </a:r>
            <a:endParaRPr/>
          </a:p>
        </p:txBody>
      </p:sp>
      <p:sp>
        <p:nvSpPr>
          <p:cNvPr id="727" name="Google Shape;727;p19"/>
          <p:cNvSpPr txBox="1"/>
          <p:nvPr/>
        </p:nvSpPr>
        <p:spPr>
          <a:xfrm>
            <a:off x="3380290" y="3503805"/>
            <a:ext cx="2414075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l-PL" sz="32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Imię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l-PL" sz="32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Nazwisko</a:t>
            </a:r>
            <a:endParaRPr/>
          </a:p>
        </p:txBody>
      </p:sp>
      <p:sp>
        <p:nvSpPr>
          <p:cNvPr id="728" name="Google Shape;728;p19"/>
          <p:cNvSpPr txBox="1"/>
          <p:nvPr/>
        </p:nvSpPr>
        <p:spPr>
          <a:xfrm>
            <a:off x="6293313" y="3503805"/>
            <a:ext cx="2414075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l-PL" sz="32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Imię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l-PL" sz="32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Nazwisko</a:t>
            </a:r>
            <a:endParaRPr/>
          </a:p>
        </p:txBody>
      </p:sp>
      <p:sp>
        <p:nvSpPr>
          <p:cNvPr id="729" name="Google Shape;729;p19"/>
          <p:cNvSpPr txBox="1"/>
          <p:nvPr/>
        </p:nvSpPr>
        <p:spPr>
          <a:xfrm>
            <a:off x="9123386" y="3503805"/>
            <a:ext cx="2414075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l-PL" sz="32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Imię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l-PL" sz="32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Nazwisko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20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pl-PL" sz="2800"/>
              <a:t>Ikona – Zgłoś przemoc</a:t>
            </a:r>
            <a:endParaRPr/>
          </a:p>
        </p:txBody>
      </p:sp>
      <p:pic>
        <p:nvPicPr>
          <p:cNvPr id="735" name="Google Shape;73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4770" y="2867569"/>
            <a:ext cx="1715077" cy="1579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az zawierający tekst&#10;&#10;Opis wygenerowany automatycznie" id="736" name="Google Shape;73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80218" y="749922"/>
            <a:ext cx="3337937" cy="65074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az zawierający tekst, Telefon komórkowy, Komunikator, Urządzenie przenośne&#10;&#10;Opis wygenerowany automatycznie" id="737" name="Google Shape;737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02543" y="749734"/>
            <a:ext cx="3337936" cy="6507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1"/>
          <p:cNvSpPr txBox="1"/>
          <p:nvPr>
            <p:ph type="title"/>
          </p:nvPr>
        </p:nvSpPr>
        <p:spPr>
          <a:xfrm>
            <a:off x="396000" y="1129370"/>
            <a:ext cx="9215942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pl-PL" sz="2800"/>
              <a:t>Ikona – Przemoc relacyjna</a:t>
            </a:r>
            <a:endParaRPr/>
          </a:p>
        </p:txBody>
      </p:sp>
      <p:pic>
        <p:nvPicPr>
          <p:cNvPr id="743" name="Google Shape;743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67647" l="51789" r="3667" t="12257"/>
          <a:stretch/>
        </p:blipFill>
        <p:spPr>
          <a:xfrm>
            <a:off x="1330037" y="2213993"/>
            <a:ext cx="2487189" cy="2430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34400" y="749922"/>
            <a:ext cx="3337936" cy="6507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96464" y="749922"/>
            <a:ext cx="3337936" cy="6507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22"/>
          <p:cNvSpPr txBox="1"/>
          <p:nvPr>
            <p:ph type="title"/>
          </p:nvPr>
        </p:nvSpPr>
        <p:spPr>
          <a:xfrm>
            <a:off x="396000" y="1129370"/>
            <a:ext cx="9215942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pl-PL" sz="2800"/>
              <a:t>Ikona – Przemoc materialna</a:t>
            </a:r>
            <a:endParaRPr/>
          </a:p>
        </p:txBody>
      </p:sp>
      <p:pic>
        <p:nvPicPr>
          <p:cNvPr id="751" name="Google Shape;751;p22"/>
          <p:cNvPicPr preferRelativeResize="0"/>
          <p:nvPr/>
        </p:nvPicPr>
        <p:blipFill rotWithShape="1">
          <a:blip r:embed="rId3">
            <a:alphaModFix/>
          </a:blip>
          <a:srcRect b="45353" l="5898" r="49159" t="34497"/>
          <a:stretch/>
        </p:blipFill>
        <p:spPr>
          <a:xfrm>
            <a:off x="1264032" y="2059573"/>
            <a:ext cx="2821471" cy="2738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34400" y="749923"/>
            <a:ext cx="3337936" cy="6507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96464" y="749923"/>
            <a:ext cx="3337936" cy="6507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23"/>
          <p:cNvSpPr txBox="1"/>
          <p:nvPr>
            <p:ph type="title"/>
          </p:nvPr>
        </p:nvSpPr>
        <p:spPr>
          <a:xfrm>
            <a:off x="396000" y="1129370"/>
            <a:ext cx="9215942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pl-PL" sz="2800"/>
              <a:t>Ikona – Przemoc elektroniczna</a:t>
            </a:r>
            <a:endParaRPr/>
          </a:p>
        </p:txBody>
      </p:sp>
      <p:pic>
        <p:nvPicPr>
          <p:cNvPr id="759" name="Google Shape;759;p2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44005" l="55089" r="7025" t="34244"/>
          <a:stretch/>
        </p:blipFill>
        <p:spPr>
          <a:xfrm>
            <a:off x="1438675" y="2117496"/>
            <a:ext cx="2109810" cy="2623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34400" y="749923"/>
            <a:ext cx="3337935" cy="6507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96464" y="749923"/>
            <a:ext cx="3337935" cy="6507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24"/>
          <p:cNvSpPr txBox="1"/>
          <p:nvPr>
            <p:ph type="title"/>
          </p:nvPr>
        </p:nvSpPr>
        <p:spPr>
          <a:xfrm>
            <a:off x="396000" y="1129370"/>
            <a:ext cx="9215942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pl-PL" sz="2800"/>
              <a:t>Ikona – Przemoc fizyczna</a:t>
            </a:r>
            <a:endParaRPr/>
          </a:p>
        </p:txBody>
      </p:sp>
      <p:pic>
        <p:nvPicPr>
          <p:cNvPr id="767" name="Google Shape;767;p24"/>
          <p:cNvPicPr preferRelativeResize="0"/>
          <p:nvPr/>
        </p:nvPicPr>
        <p:blipFill rotWithShape="1">
          <a:blip r:embed="rId3">
            <a:alphaModFix/>
          </a:blip>
          <a:srcRect b="24887" l="7163" r="53380" t="56888"/>
          <a:stretch/>
        </p:blipFill>
        <p:spPr>
          <a:xfrm>
            <a:off x="1431924" y="2236498"/>
            <a:ext cx="2385003" cy="2385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34400" y="749924"/>
            <a:ext cx="3337935" cy="65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96464" y="749924"/>
            <a:ext cx="3337935" cy="6507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5"/>
          <p:cNvSpPr txBox="1"/>
          <p:nvPr>
            <p:ph type="title"/>
          </p:nvPr>
        </p:nvSpPr>
        <p:spPr>
          <a:xfrm>
            <a:off x="396000" y="1129370"/>
            <a:ext cx="9215942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pl-PL" sz="2800"/>
              <a:t>Ikona – Przemoc seksualna</a:t>
            </a:r>
            <a:endParaRPr/>
          </a:p>
        </p:txBody>
      </p:sp>
      <p:pic>
        <p:nvPicPr>
          <p:cNvPr id="775" name="Google Shape;775;p25"/>
          <p:cNvPicPr preferRelativeResize="0"/>
          <p:nvPr/>
        </p:nvPicPr>
        <p:blipFill rotWithShape="1">
          <a:blip r:embed="rId3">
            <a:alphaModFix/>
          </a:blip>
          <a:srcRect b="25180" l="53208" r="5408" t="56000"/>
          <a:stretch/>
        </p:blipFill>
        <p:spPr>
          <a:xfrm>
            <a:off x="1322649" y="2138852"/>
            <a:ext cx="2494280" cy="2455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17737" y="756851"/>
            <a:ext cx="3337935" cy="6507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1" name="Google Shape;781;p26"/>
          <p:cNvGrpSpPr/>
          <p:nvPr/>
        </p:nvGrpSpPr>
        <p:grpSpPr>
          <a:xfrm>
            <a:off x="4955880" y="-444003"/>
            <a:ext cx="9321762" cy="9532410"/>
            <a:chOff x="4955880" y="-444003"/>
            <a:chExt cx="9321762" cy="9532410"/>
          </a:xfrm>
        </p:grpSpPr>
        <p:grpSp>
          <p:nvGrpSpPr>
            <p:cNvPr id="782" name="Google Shape;782;p26"/>
            <p:cNvGrpSpPr/>
            <p:nvPr/>
          </p:nvGrpSpPr>
          <p:grpSpPr>
            <a:xfrm>
              <a:off x="6496584" y="1136227"/>
              <a:ext cx="6683392" cy="6375667"/>
              <a:chOff x="6496050" y="1135679"/>
              <a:chExt cx="6681075" cy="6373457"/>
            </a:xfrm>
          </p:grpSpPr>
          <p:sp>
            <p:nvSpPr>
              <p:cNvPr id="783" name="Google Shape;783;p26"/>
              <p:cNvSpPr/>
              <p:nvPr/>
            </p:nvSpPr>
            <p:spPr>
              <a:xfrm>
                <a:off x="7769880" y="1135679"/>
                <a:ext cx="3825389" cy="1518976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784;p26"/>
              <p:cNvSpPr/>
              <p:nvPr/>
            </p:nvSpPr>
            <p:spPr>
              <a:xfrm>
                <a:off x="6496050" y="2409507"/>
                <a:ext cx="1518976" cy="3825390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5" name="Google Shape;785;p26"/>
              <p:cNvSpPr/>
              <p:nvPr/>
            </p:nvSpPr>
            <p:spPr>
              <a:xfrm>
                <a:off x="7769673" y="2409507"/>
                <a:ext cx="5407452" cy="5099629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6" name="Google Shape;786;p26"/>
              <p:cNvSpPr/>
              <p:nvPr/>
            </p:nvSpPr>
            <p:spPr>
              <a:xfrm>
                <a:off x="8105855" y="2745277"/>
                <a:ext cx="3153850" cy="3153850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87" name="Google Shape;787;p26"/>
            <p:cNvSpPr/>
            <p:nvPr/>
          </p:nvSpPr>
          <p:spPr>
            <a:xfrm>
              <a:off x="4955880" y="-84009"/>
              <a:ext cx="3222511" cy="4802314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6"/>
            <p:cNvSpPr/>
            <p:nvPr/>
          </p:nvSpPr>
          <p:spPr>
            <a:xfrm>
              <a:off x="5492764" y="6147059"/>
              <a:ext cx="5041108" cy="2941348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6"/>
            <p:cNvSpPr/>
            <p:nvPr/>
          </p:nvSpPr>
          <p:spPr>
            <a:xfrm>
              <a:off x="9767810" y="-444003"/>
              <a:ext cx="4509832" cy="3533223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0" name="Google Shape;790;p26"/>
          <p:cNvSpPr txBox="1"/>
          <p:nvPr>
            <p:ph type="title"/>
          </p:nvPr>
        </p:nvSpPr>
        <p:spPr>
          <a:xfrm>
            <a:off x="2592023" y="1994467"/>
            <a:ext cx="5811560" cy="726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2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b="1" lang="pl-PL" sz="24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Jeżeli wybór kategorii jest dla ciebie trudny </a:t>
            </a:r>
            <a:br>
              <a:rPr b="1" lang="pl-PL" sz="24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pl-PL" sz="24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lub nie odnajdujesz tego co jest ci potrzebne kliknij ikonę:</a:t>
            </a:r>
            <a:endParaRPr/>
          </a:p>
        </p:txBody>
      </p:sp>
      <p:sp>
        <p:nvSpPr>
          <p:cNvPr id="791" name="Google Shape;791;p26"/>
          <p:cNvSpPr txBox="1"/>
          <p:nvPr>
            <p:ph idx="1" type="body"/>
          </p:nvPr>
        </p:nvSpPr>
        <p:spPr>
          <a:xfrm>
            <a:off x="2592023" y="3295056"/>
            <a:ext cx="2631800" cy="2865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6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pl-PL">
                <a:solidFill>
                  <a:schemeClr val="accent2"/>
                </a:solidFill>
              </a:rPr>
              <a:t>„</a:t>
            </a:r>
            <a:r>
              <a:rPr b="1" lang="pl-PL" sz="2400">
                <a:solidFill>
                  <a:schemeClr val="accent2"/>
                </a:solidFill>
              </a:rPr>
              <a:t>Zgłoś przemoc”</a:t>
            </a:r>
            <a:endParaRPr sz="2400">
              <a:solidFill>
                <a:schemeClr val="accent2"/>
              </a:solidFill>
            </a:endParaRPr>
          </a:p>
        </p:txBody>
      </p:sp>
      <p:sp>
        <p:nvSpPr>
          <p:cNvPr id="792" name="Google Shape;792;p26"/>
          <p:cNvSpPr txBox="1"/>
          <p:nvPr>
            <p:ph idx="2" type="body"/>
          </p:nvPr>
        </p:nvSpPr>
        <p:spPr>
          <a:xfrm>
            <a:off x="2592023" y="4174002"/>
            <a:ext cx="5041108" cy="12021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2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b="1" lang="pl-PL" sz="24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Możesz też kliknąć niebieskie logo RESQL jeżeli zwyczajnie potrzebujesz </a:t>
            </a:r>
            <a:br>
              <a:rPr b="1" lang="pl-PL" sz="24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pl-PL" sz="24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z kimś porozmawiać.</a:t>
            </a:r>
            <a:endParaRPr b="1" sz="2400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3" name="Google Shape;79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1995" y="1955526"/>
            <a:ext cx="1701808" cy="1940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5232" y="4037168"/>
            <a:ext cx="1480596" cy="1475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43387" y="2721242"/>
            <a:ext cx="2737110" cy="2990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27"/>
          <p:cNvSpPr/>
          <p:nvPr/>
        </p:nvSpPr>
        <p:spPr>
          <a:xfrm>
            <a:off x="0" y="0"/>
            <a:ext cx="730316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1" name="Google Shape;80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0218" y="749922"/>
            <a:ext cx="3337936" cy="6507447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27"/>
          <p:cNvSpPr txBox="1"/>
          <p:nvPr/>
        </p:nvSpPr>
        <p:spPr>
          <a:xfrm>
            <a:off x="2618814" y="1653431"/>
            <a:ext cx="4443724" cy="41796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2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B9D1"/>
              </a:buClr>
              <a:buSzPts val="3120"/>
              <a:buFont typeface="Arial"/>
              <a:buChar char="•"/>
            </a:pPr>
            <a:r>
              <a:rPr b="1" i="0" lang="pl-PL" sz="2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 wybraniu jednej z opcji zobaczysz taki ekran.</a:t>
            </a:r>
            <a:endParaRPr/>
          </a:p>
          <a:p>
            <a:pPr indent="-342900" lvl="2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9B9D1"/>
              </a:buClr>
              <a:buSzPts val="3120"/>
              <a:buFont typeface="Arial"/>
              <a:buChar char="•"/>
            </a:pPr>
            <a:r>
              <a:rPr b="1" i="0" lang="pl-PL" sz="2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Będziesz mógł/mogła </a:t>
            </a:r>
            <a:br>
              <a:rPr b="1" i="0" lang="pl-PL" sz="2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2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wybrać to co cię dotyczy: </a:t>
            </a:r>
            <a:br>
              <a:rPr b="1" i="0" lang="pl-PL" sz="2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2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czy byłeś świadkiem czy ofiarą przemocy.</a:t>
            </a:r>
            <a:endParaRPr/>
          </a:p>
          <a:p>
            <a:pPr indent="-342900" lvl="2" marL="342900" marR="0" rtl="0" algn="l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rgbClr val="29B9D1"/>
              </a:buClr>
              <a:buSzPts val="3120"/>
              <a:buFont typeface="Arial"/>
              <a:buChar char="•"/>
            </a:pPr>
            <a:r>
              <a:rPr b="1" i="0" lang="pl-PL" sz="2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Możesz też skorzystać </a:t>
            </a:r>
            <a:br>
              <a:rPr b="1" i="0" lang="pl-PL" sz="2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2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z opcji "po prostu chcę pogadać”.</a:t>
            </a:r>
            <a:endParaRPr/>
          </a:p>
        </p:txBody>
      </p:sp>
      <p:pic>
        <p:nvPicPr>
          <p:cNvPr id="803" name="Google Shape;803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9198" y="2411863"/>
            <a:ext cx="2161414" cy="2034273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p27"/>
          <p:cNvSpPr txBox="1"/>
          <p:nvPr/>
        </p:nvSpPr>
        <p:spPr>
          <a:xfrm>
            <a:off x="317091" y="2661691"/>
            <a:ext cx="2161414" cy="14016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pl-PL" sz="40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Kolejne</a:t>
            </a:r>
            <a:endParaRPr/>
          </a:p>
          <a:p>
            <a:pPr indent="0" lvl="0" marL="0" marR="0" rtl="0" algn="ct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pl-PL" sz="40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kroki</a:t>
            </a:r>
            <a:endParaRPr b="1" i="0" sz="2800" u="none" cap="none" strike="noStrike">
              <a:solidFill>
                <a:srgbClr val="00497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l-PL"/>
              <a:t>Podczas lekcji:</a:t>
            </a:r>
            <a:endParaRPr/>
          </a:p>
        </p:txBody>
      </p:sp>
      <p:pic>
        <p:nvPicPr>
          <p:cNvPr id="469" name="Google Shape;46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30000" y="1596232"/>
            <a:ext cx="4869873" cy="4903971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3"/>
          <p:cNvSpPr txBox="1"/>
          <p:nvPr/>
        </p:nvSpPr>
        <p:spPr>
          <a:xfrm>
            <a:off x="392127" y="1560513"/>
            <a:ext cx="6287279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2100" lvl="0" marL="361950" marR="0" rtl="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29B9D1"/>
              </a:buClr>
              <a:buSzPts val="2500"/>
              <a:buFont typeface="Arial"/>
              <a:buChar char="•"/>
            </a:pPr>
            <a:r>
              <a:rPr b="1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Dowiecie się co to jest aplikacja RESQL</a:t>
            </a: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jak działa i na jakie </a:t>
            </a:r>
            <a:b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potrzeby odpowiada.</a:t>
            </a:r>
            <a:endParaRPr/>
          </a:p>
          <a:p>
            <a:pPr indent="-292100" lvl="0" marL="361950" marR="0" rtl="0" algn="l">
              <a:lnSpc>
                <a:spcPct val="122222"/>
              </a:lnSpc>
              <a:spcBef>
                <a:spcPts val="1200"/>
              </a:spcBef>
              <a:spcAft>
                <a:spcPts val="0"/>
              </a:spcAft>
              <a:buClr>
                <a:srgbClr val="29B9D1"/>
              </a:buClr>
              <a:buSzPts val="2500"/>
              <a:buFont typeface="Arial"/>
              <a:buChar char="•"/>
            </a:pPr>
            <a:r>
              <a:rPr b="1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Dowiecie się jak zainstalować aplikacje na telefonie</a:t>
            </a: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-292100" lvl="0" marL="361950" marR="0" rtl="0" algn="l">
              <a:lnSpc>
                <a:spcPct val="122222"/>
              </a:lnSpc>
              <a:spcBef>
                <a:spcPts val="1200"/>
              </a:spcBef>
              <a:spcAft>
                <a:spcPts val="0"/>
              </a:spcAft>
              <a:buClr>
                <a:srgbClr val="29B9D1"/>
              </a:buClr>
              <a:buSzPts val="2500"/>
              <a:buFont typeface="Arial"/>
              <a:buChar char="•"/>
            </a:pPr>
            <a:r>
              <a:rPr b="1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Zainstalujecie aplikacje na swoich telefonach </a:t>
            </a: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lub możecie to zrobić w domu.</a:t>
            </a:r>
            <a:endParaRPr/>
          </a:p>
          <a:p>
            <a:pPr indent="-292100" lvl="0" marL="361950" marR="0" rtl="0" algn="l">
              <a:lnSpc>
                <a:spcPct val="122222"/>
              </a:lnSpc>
              <a:spcBef>
                <a:spcPts val="1200"/>
              </a:spcBef>
              <a:spcAft>
                <a:spcPts val="0"/>
              </a:spcAft>
              <a:buClr>
                <a:srgbClr val="29B9D1"/>
              </a:buClr>
              <a:buSzPts val="2500"/>
              <a:buFont typeface="Arial"/>
              <a:buChar char="•"/>
            </a:pPr>
            <a:r>
              <a:rPr b="1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Poznacie zasady zgłaszania przemocy rówieśniczej i innych ważnych problemów.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2100" lvl="0" marL="361950" marR="0" rtl="0" algn="l">
              <a:lnSpc>
                <a:spcPct val="122222"/>
              </a:lnSpc>
              <a:spcBef>
                <a:spcPts val="1200"/>
              </a:spcBef>
              <a:spcAft>
                <a:spcPts val="1200"/>
              </a:spcAft>
              <a:buClr>
                <a:srgbClr val="29B9D1"/>
              </a:buClr>
              <a:buSzPts val="2500"/>
              <a:buFont typeface="Arial"/>
              <a:buChar char="•"/>
            </a:pP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Porozmawiamy jeszcze o </a:t>
            </a:r>
            <a:r>
              <a:rPr b="1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przemocy rówieśniczej i sposobach reagowania </a:t>
            </a: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 lekcjach wychowawczych.</a:t>
            </a:r>
            <a:endParaRPr/>
          </a:p>
        </p:txBody>
      </p:sp>
      <p:grpSp>
        <p:nvGrpSpPr>
          <p:cNvPr id="471" name="Google Shape;471;p3"/>
          <p:cNvGrpSpPr/>
          <p:nvPr/>
        </p:nvGrpSpPr>
        <p:grpSpPr>
          <a:xfrm>
            <a:off x="4955880" y="-444003"/>
            <a:ext cx="9321762" cy="9532410"/>
            <a:chOff x="4955880" y="-444003"/>
            <a:chExt cx="9321762" cy="9532410"/>
          </a:xfrm>
        </p:grpSpPr>
        <p:grpSp>
          <p:nvGrpSpPr>
            <p:cNvPr id="472" name="Google Shape;472;p3"/>
            <p:cNvGrpSpPr/>
            <p:nvPr/>
          </p:nvGrpSpPr>
          <p:grpSpPr>
            <a:xfrm>
              <a:off x="6496584" y="1136227"/>
              <a:ext cx="6683392" cy="6375667"/>
              <a:chOff x="6496050" y="1135679"/>
              <a:chExt cx="6681075" cy="6373457"/>
            </a:xfrm>
          </p:grpSpPr>
          <p:sp>
            <p:nvSpPr>
              <p:cNvPr id="473" name="Google Shape;473;p3"/>
              <p:cNvSpPr/>
              <p:nvPr/>
            </p:nvSpPr>
            <p:spPr>
              <a:xfrm>
                <a:off x="7769880" y="1135679"/>
                <a:ext cx="3825389" cy="1518976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Google Shape;474;p3"/>
              <p:cNvSpPr/>
              <p:nvPr/>
            </p:nvSpPr>
            <p:spPr>
              <a:xfrm>
                <a:off x="6496050" y="2409507"/>
                <a:ext cx="1518976" cy="3825390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3"/>
              <p:cNvSpPr/>
              <p:nvPr/>
            </p:nvSpPr>
            <p:spPr>
              <a:xfrm>
                <a:off x="7769673" y="2409507"/>
                <a:ext cx="5407452" cy="5099629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>
                <a:off x="8105855" y="2745277"/>
                <a:ext cx="3153850" cy="3153850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7" name="Google Shape;477;p3"/>
            <p:cNvSpPr/>
            <p:nvPr/>
          </p:nvSpPr>
          <p:spPr>
            <a:xfrm>
              <a:off x="4955880" y="-84009"/>
              <a:ext cx="3222511" cy="4802314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5492764" y="6147059"/>
              <a:ext cx="5041108" cy="2941348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9767810" y="-444003"/>
              <a:ext cx="4509832" cy="3533223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28"/>
          <p:cNvSpPr/>
          <p:nvPr/>
        </p:nvSpPr>
        <p:spPr>
          <a:xfrm>
            <a:off x="0" y="0"/>
            <a:ext cx="563077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0" name="Google Shape;810;p28"/>
          <p:cNvSpPr txBox="1"/>
          <p:nvPr>
            <p:ph type="title"/>
          </p:nvPr>
        </p:nvSpPr>
        <p:spPr>
          <a:xfrm>
            <a:off x="-34801" y="1307808"/>
            <a:ext cx="6125116" cy="6062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pl-PL" sz="2800" u="sng"/>
              <a:t>Kolejne kroki </a:t>
            </a:r>
            <a:endParaRPr sz="2800"/>
          </a:p>
        </p:txBody>
      </p:sp>
      <p:sp>
        <p:nvSpPr>
          <p:cNvPr id="811" name="Google Shape;811;p28"/>
          <p:cNvSpPr txBox="1"/>
          <p:nvPr>
            <p:ph idx="1" type="body"/>
          </p:nvPr>
        </p:nvSpPr>
        <p:spPr>
          <a:xfrm>
            <a:off x="588049" y="3294062"/>
            <a:ext cx="4608414" cy="2853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2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20"/>
              <a:buFont typeface="Arial"/>
              <a:buChar char="•"/>
            </a:pPr>
            <a:r>
              <a:rPr b="1" lang="pl-P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 ten sposób wygląda wysłane przez Ciebie do Interwenta/tki zgłoszenie.</a:t>
            </a:r>
            <a:endParaRPr b="1" sz="2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2" marL="342900" rtl="0" algn="l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chemeClr val="accent2"/>
              </a:buClr>
              <a:buSzPts val="3120"/>
              <a:buFont typeface="Arial"/>
              <a:buChar char="•"/>
            </a:pPr>
            <a:r>
              <a:rPr b="1" lang="pl-P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 tym miejscu będą również widoczne odpowiedzi jakie </a:t>
            </a:r>
            <a:br>
              <a:rPr b="1" lang="pl-P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pl-P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od niego/niej otrzymasz.</a:t>
            </a:r>
            <a:endParaRPr b="1" sz="2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2" name="Google Shape;812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34400" y="749924"/>
            <a:ext cx="3337935" cy="65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84512" y="749924"/>
            <a:ext cx="3337935" cy="65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9198" y="896945"/>
            <a:ext cx="2161414" cy="2034273"/>
          </a:xfrm>
          <a:prstGeom prst="rect">
            <a:avLst/>
          </a:prstGeom>
          <a:noFill/>
          <a:ln>
            <a:noFill/>
          </a:ln>
        </p:spPr>
      </p:pic>
      <p:sp>
        <p:nvSpPr>
          <p:cNvPr id="815" name="Google Shape;815;p28"/>
          <p:cNvSpPr txBox="1"/>
          <p:nvPr/>
        </p:nvSpPr>
        <p:spPr>
          <a:xfrm>
            <a:off x="317091" y="1146773"/>
            <a:ext cx="2161414" cy="14016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pl-PL" sz="40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Kolejne</a:t>
            </a:r>
            <a:endParaRPr/>
          </a:p>
          <a:p>
            <a:pPr indent="0" lvl="0" marL="0" marR="0" rtl="0" algn="ct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pl-PL" sz="40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kroki</a:t>
            </a:r>
            <a:endParaRPr b="1" i="0" sz="2800" u="none" cap="none" strike="noStrike">
              <a:solidFill>
                <a:srgbClr val="00497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29"/>
          <p:cNvSpPr txBox="1"/>
          <p:nvPr>
            <p:ph idx="1" type="body"/>
          </p:nvPr>
        </p:nvSpPr>
        <p:spPr>
          <a:xfrm>
            <a:off x="2275810" y="1777463"/>
            <a:ext cx="5711334" cy="4123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14350" lvl="0" marL="5143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b="0" lang="pl-PL" sz="2800">
                <a:solidFill>
                  <a:schemeClr val="dk1"/>
                </a:solidFill>
              </a:rPr>
              <a:t>Pamiętaj, że interwent potrzebuje czasu na odpowiedź. </a:t>
            </a:r>
            <a:br>
              <a:rPr b="0" lang="pl-PL" sz="2800">
                <a:solidFill>
                  <a:schemeClr val="dk1"/>
                </a:solidFill>
              </a:rPr>
            </a:br>
            <a:r>
              <a:rPr lang="pl-PL" sz="2800">
                <a:solidFill>
                  <a:schemeClr val="accent1"/>
                </a:solidFill>
              </a:rPr>
              <a:t>Na pewno będziesz musiał poczekać na odpowiedź.</a:t>
            </a:r>
            <a:endParaRPr sz="2800">
              <a:solidFill>
                <a:schemeClr val="accent1"/>
              </a:solidFill>
            </a:endParaRPr>
          </a:p>
          <a:p>
            <a:pPr indent="-514350" lvl="0" marL="514350" rtl="0" algn="l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SzPts val="2800"/>
              <a:buAutoNum type="arabicPeriod"/>
            </a:pPr>
            <a:r>
              <a:rPr b="0" lang="pl-PL" sz="2800">
                <a:solidFill>
                  <a:schemeClr val="dk1"/>
                </a:solidFill>
              </a:rPr>
              <a:t>Musisz zalogować się do aplikacji by sprawdzić odpowiedź interwenta – </a:t>
            </a:r>
            <a:r>
              <a:rPr lang="pl-PL" sz="2800">
                <a:solidFill>
                  <a:schemeClr val="accent1"/>
                </a:solidFill>
              </a:rPr>
              <a:t>NIE DOSTANIESZ POWIADOMIENIA</a:t>
            </a:r>
            <a:r>
              <a:rPr b="0" lang="pl-PL" sz="2800">
                <a:solidFill>
                  <a:schemeClr val="accent1"/>
                </a:solidFill>
              </a:rPr>
              <a:t>.</a:t>
            </a:r>
            <a:endParaRPr b="0" sz="2800">
              <a:solidFill>
                <a:schemeClr val="accent1"/>
              </a:solidFill>
            </a:endParaRPr>
          </a:p>
        </p:txBody>
      </p:sp>
      <p:sp>
        <p:nvSpPr>
          <p:cNvPr id="821" name="Google Shape;821;p29"/>
          <p:cNvSpPr txBox="1"/>
          <p:nvPr/>
        </p:nvSpPr>
        <p:spPr>
          <a:xfrm>
            <a:off x="396000" y="1101103"/>
            <a:ext cx="9215942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7E"/>
              </a:buClr>
              <a:buSzPts val="2800"/>
              <a:buFont typeface="Arial Black"/>
              <a:buNone/>
            </a:pPr>
            <a:r>
              <a:rPr b="1" i="0" lang="pl-PL" sz="28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Odpowiedzi od interwenta </a:t>
            </a:r>
            <a:endParaRPr b="1" i="0" sz="2000" u="none" cap="none" strike="noStrike">
              <a:solidFill>
                <a:srgbClr val="00497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22" name="Google Shape;822;p29"/>
          <p:cNvGrpSpPr/>
          <p:nvPr/>
        </p:nvGrpSpPr>
        <p:grpSpPr>
          <a:xfrm>
            <a:off x="4955880" y="-444003"/>
            <a:ext cx="9321762" cy="9532410"/>
            <a:chOff x="4955880" y="-444003"/>
            <a:chExt cx="9321762" cy="9532410"/>
          </a:xfrm>
        </p:grpSpPr>
        <p:grpSp>
          <p:nvGrpSpPr>
            <p:cNvPr id="823" name="Google Shape;823;p29"/>
            <p:cNvGrpSpPr/>
            <p:nvPr/>
          </p:nvGrpSpPr>
          <p:grpSpPr>
            <a:xfrm>
              <a:off x="6496584" y="1136227"/>
              <a:ext cx="6683392" cy="6375667"/>
              <a:chOff x="6496050" y="1135679"/>
              <a:chExt cx="6681075" cy="6373457"/>
            </a:xfrm>
          </p:grpSpPr>
          <p:sp>
            <p:nvSpPr>
              <p:cNvPr id="824" name="Google Shape;824;p29"/>
              <p:cNvSpPr/>
              <p:nvPr/>
            </p:nvSpPr>
            <p:spPr>
              <a:xfrm>
                <a:off x="7769880" y="1135679"/>
                <a:ext cx="3825389" cy="1518976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29"/>
              <p:cNvSpPr/>
              <p:nvPr/>
            </p:nvSpPr>
            <p:spPr>
              <a:xfrm>
                <a:off x="6496050" y="2409507"/>
                <a:ext cx="1518976" cy="3825390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29"/>
              <p:cNvSpPr/>
              <p:nvPr/>
            </p:nvSpPr>
            <p:spPr>
              <a:xfrm>
                <a:off x="7769673" y="2409507"/>
                <a:ext cx="5407452" cy="5099629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29"/>
              <p:cNvSpPr/>
              <p:nvPr/>
            </p:nvSpPr>
            <p:spPr>
              <a:xfrm>
                <a:off x="8105855" y="2745277"/>
                <a:ext cx="3153850" cy="3153850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28" name="Google Shape;828;p29"/>
            <p:cNvSpPr/>
            <p:nvPr/>
          </p:nvSpPr>
          <p:spPr>
            <a:xfrm>
              <a:off x="4955880" y="-84009"/>
              <a:ext cx="3222511" cy="4802314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9"/>
            <p:cNvSpPr/>
            <p:nvPr/>
          </p:nvSpPr>
          <p:spPr>
            <a:xfrm>
              <a:off x="5492764" y="6147059"/>
              <a:ext cx="5041108" cy="2941348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9"/>
            <p:cNvSpPr/>
            <p:nvPr/>
          </p:nvSpPr>
          <p:spPr>
            <a:xfrm>
              <a:off x="9767810" y="-444003"/>
              <a:ext cx="4509832" cy="3533223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31" name="Google Shape;83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44380" y="2183645"/>
            <a:ext cx="2929134" cy="3380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8867" y="1897547"/>
            <a:ext cx="1215500" cy="1856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8867" y="4473778"/>
            <a:ext cx="1304211" cy="1283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30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l-PL"/>
              <a:t>Pamiętaj</a:t>
            </a:r>
            <a:endParaRPr/>
          </a:p>
        </p:txBody>
      </p:sp>
      <p:grpSp>
        <p:nvGrpSpPr>
          <p:cNvPr id="839" name="Google Shape;839;p30"/>
          <p:cNvGrpSpPr/>
          <p:nvPr/>
        </p:nvGrpSpPr>
        <p:grpSpPr>
          <a:xfrm>
            <a:off x="4951432" y="-431971"/>
            <a:ext cx="9321762" cy="9532410"/>
            <a:chOff x="4955880" y="-444003"/>
            <a:chExt cx="9321762" cy="9532410"/>
          </a:xfrm>
        </p:grpSpPr>
        <p:grpSp>
          <p:nvGrpSpPr>
            <p:cNvPr id="840" name="Google Shape;840;p30"/>
            <p:cNvGrpSpPr/>
            <p:nvPr/>
          </p:nvGrpSpPr>
          <p:grpSpPr>
            <a:xfrm>
              <a:off x="6496584" y="1136227"/>
              <a:ext cx="6683392" cy="6375667"/>
              <a:chOff x="6496050" y="1135679"/>
              <a:chExt cx="6681075" cy="6373457"/>
            </a:xfrm>
          </p:grpSpPr>
          <p:sp>
            <p:nvSpPr>
              <p:cNvPr id="841" name="Google Shape;841;p30"/>
              <p:cNvSpPr/>
              <p:nvPr/>
            </p:nvSpPr>
            <p:spPr>
              <a:xfrm>
                <a:off x="7769880" y="1135679"/>
                <a:ext cx="3825389" cy="1518976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0"/>
              <p:cNvSpPr/>
              <p:nvPr/>
            </p:nvSpPr>
            <p:spPr>
              <a:xfrm>
                <a:off x="6496050" y="2409507"/>
                <a:ext cx="1518976" cy="3825390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0"/>
              <p:cNvSpPr/>
              <p:nvPr/>
            </p:nvSpPr>
            <p:spPr>
              <a:xfrm>
                <a:off x="7769673" y="2409507"/>
                <a:ext cx="5407452" cy="5099629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0"/>
              <p:cNvSpPr/>
              <p:nvPr/>
            </p:nvSpPr>
            <p:spPr>
              <a:xfrm>
                <a:off x="8105855" y="2745277"/>
                <a:ext cx="3153850" cy="3153850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45" name="Google Shape;845;p30"/>
            <p:cNvSpPr/>
            <p:nvPr/>
          </p:nvSpPr>
          <p:spPr>
            <a:xfrm>
              <a:off x="4955880" y="-84009"/>
              <a:ext cx="3222511" cy="4802314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5492764" y="6147059"/>
              <a:ext cx="5041108" cy="2941348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9767810" y="-444003"/>
              <a:ext cx="4509832" cy="3533223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48" name="Google Shape;848;p30"/>
          <p:cNvSpPr txBox="1"/>
          <p:nvPr/>
        </p:nvSpPr>
        <p:spPr>
          <a:xfrm>
            <a:off x="1378671" y="1555966"/>
            <a:ext cx="7291471" cy="48892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2100" lvl="0" marL="3619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97E"/>
              </a:buClr>
              <a:buSzPts val="1400"/>
              <a:buFont typeface="Arial"/>
              <a:buChar char="•"/>
            </a:pPr>
            <a:r>
              <a:rPr b="0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System zgłaszania jest </a:t>
            </a:r>
            <a:r>
              <a:rPr b="1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całkowicie anonimowy.</a:t>
            </a:r>
            <a:r>
              <a:rPr b="0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Ty decydujesz czy chcesz ujawnić swoją tożsamość.</a:t>
            </a:r>
            <a:endParaRPr/>
          </a:p>
          <a:p>
            <a:pPr indent="-292100" lvl="0" marL="361950" marR="0" rtl="0" algn="l">
              <a:lnSpc>
                <a:spcPct val="120000"/>
              </a:lnSpc>
              <a:spcBef>
                <a:spcPts val="2600"/>
              </a:spcBef>
              <a:spcAft>
                <a:spcPts val="0"/>
              </a:spcAft>
              <a:buClr>
                <a:srgbClr val="00497E"/>
              </a:buClr>
              <a:buSzPts val="1400"/>
              <a:buFont typeface="Arial"/>
              <a:buChar char="•"/>
            </a:pPr>
            <a:r>
              <a:rPr b="1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Nie podajesz swoich danych i nie jesteś identyfikowany </a:t>
            </a:r>
            <a:br>
              <a:rPr b="1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 żaden sposób </a:t>
            </a:r>
            <a:r>
              <a:rPr b="0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(żaden uczeń nie jest powiązany z numerem z dziennika lub innym indywidulnym identyfikatorem ).</a:t>
            </a:r>
            <a:endParaRPr/>
          </a:p>
          <a:p>
            <a:pPr indent="-292100" lvl="0" marL="361950" marR="0" rtl="0" algn="l">
              <a:lnSpc>
                <a:spcPct val="120000"/>
              </a:lnSpc>
              <a:spcBef>
                <a:spcPts val="2600"/>
              </a:spcBef>
              <a:spcAft>
                <a:spcPts val="0"/>
              </a:spcAft>
              <a:buClr>
                <a:srgbClr val="00497E"/>
              </a:buClr>
              <a:buSzPts val="1400"/>
              <a:buFont typeface="Arial"/>
              <a:buChar char="•"/>
            </a:pPr>
            <a:r>
              <a:rPr b="0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Zgłoszenia i rozmowy uczniów z interwentami są </a:t>
            </a:r>
            <a:r>
              <a:rPr b="1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dostępne wyłącznie interwentom i dyrektorowi szkoły</a:t>
            </a:r>
            <a:r>
              <a:rPr b="0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którzy jako jedyni mają dostęp do panelu interwenta</a:t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2100" lvl="0" marL="361950" marR="0" rtl="0" algn="l">
              <a:lnSpc>
                <a:spcPct val="120000"/>
              </a:lnSpc>
              <a:spcBef>
                <a:spcPts val="2600"/>
              </a:spcBef>
              <a:spcAft>
                <a:spcPts val="0"/>
              </a:spcAft>
              <a:buClr>
                <a:srgbClr val="00497E"/>
              </a:buClr>
              <a:buSzPts val="1400"/>
              <a:buFont typeface="Arial"/>
              <a:buChar char="•"/>
            </a:pPr>
            <a:r>
              <a:rPr b="1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Interwent potrzebuje czasu na przeczytanie twojego zgłoszenia i odpowiedź.</a:t>
            </a:r>
            <a:endParaRPr/>
          </a:p>
          <a:p>
            <a:pPr indent="-292100" lvl="0" marL="361950" marR="0" rtl="0" algn="l">
              <a:lnSpc>
                <a:spcPct val="120000"/>
              </a:lnSpc>
              <a:spcBef>
                <a:spcPts val="2600"/>
              </a:spcBef>
              <a:spcAft>
                <a:spcPts val="2600"/>
              </a:spcAft>
              <a:buClr>
                <a:srgbClr val="00497E"/>
              </a:buClr>
              <a:buSzPts val="1400"/>
              <a:buFont typeface="Arial"/>
              <a:buChar char="•"/>
            </a:pPr>
            <a:r>
              <a:rPr b="0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Odpowiedź sprawdzasz </a:t>
            </a:r>
            <a:r>
              <a:rPr b="1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 zalogowaniu się </a:t>
            </a:r>
            <a:r>
              <a:rPr b="0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 aplikacji RESQL.</a:t>
            </a:r>
            <a:endParaRPr/>
          </a:p>
        </p:txBody>
      </p:sp>
      <p:cxnSp>
        <p:nvCxnSpPr>
          <p:cNvPr id="849" name="Google Shape;849;p30"/>
          <p:cNvCxnSpPr/>
          <p:nvPr/>
        </p:nvCxnSpPr>
        <p:spPr>
          <a:xfrm>
            <a:off x="1333500" y="1565632"/>
            <a:ext cx="0" cy="4787042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850" name="Google Shape;85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0614" y="1680705"/>
            <a:ext cx="646550" cy="1015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0268" y="4521189"/>
            <a:ext cx="458574" cy="750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9526" y="5731969"/>
            <a:ext cx="713281" cy="71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3027" y="3156160"/>
            <a:ext cx="909613" cy="90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715999" y="1904761"/>
            <a:ext cx="2209059" cy="4575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9" name="Google Shape;859;p31"/>
          <p:cNvGrpSpPr/>
          <p:nvPr/>
        </p:nvGrpSpPr>
        <p:grpSpPr>
          <a:xfrm>
            <a:off x="1435119" y="-925265"/>
            <a:ext cx="9321762" cy="9532410"/>
            <a:chOff x="4955880" y="-444003"/>
            <a:chExt cx="9321762" cy="9532410"/>
          </a:xfrm>
        </p:grpSpPr>
        <p:grpSp>
          <p:nvGrpSpPr>
            <p:cNvPr id="860" name="Google Shape;860;p31"/>
            <p:cNvGrpSpPr/>
            <p:nvPr/>
          </p:nvGrpSpPr>
          <p:grpSpPr>
            <a:xfrm>
              <a:off x="6496584" y="1136227"/>
              <a:ext cx="6683392" cy="6375667"/>
              <a:chOff x="6496050" y="1135679"/>
              <a:chExt cx="6681075" cy="6373457"/>
            </a:xfrm>
          </p:grpSpPr>
          <p:sp>
            <p:nvSpPr>
              <p:cNvPr id="861" name="Google Shape;861;p31"/>
              <p:cNvSpPr/>
              <p:nvPr/>
            </p:nvSpPr>
            <p:spPr>
              <a:xfrm>
                <a:off x="7769880" y="1135679"/>
                <a:ext cx="3825389" cy="1518976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1"/>
              <p:cNvSpPr/>
              <p:nvPr/>
            </p:nvSpPr>
            <p:spPr>
              <a:xfrm>
                <a:off x="6496050" y="2409507"/>
                <a:ext cx="1518976" cy="3825390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1"/>
              <p:cNvSpPr/>
              <p:nvPr/>
            </p:nvSpPr>
            <p:spPr>
              <a:xfrm>
                <a:off x="7769673" y="2409507"/>
                <a:ext cx="5407452" cy="5099629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1"/>
              <p:cNvSpPr/>
              <p:nvPr/>
            </p:nvSpPr>
            <p:spPr>
              <a:xfrm>
                <a:off x="8105855" y="2745277"/>
                <a:ext cx="3153850" cy="3153850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65" name="Google Shape;865;p31"/>
            <p:cNvSpPr/>
            <p:nvPr/>
          </p:nvSpPr>
          <p:spPr>
            <a:xfrm>
              <a:off x="4955880" y="-84009"/>
              <a:ext cx="3222511" cy="4802314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31"/>
            <p:cNvSpPr/>
            <p:nvPr/>
          </p:nvSpPr>
          <p:spPr>
            <a:xfrm>
              <a:off x="5492764" y="6147059"/>
              <a:ext cx="5041108" cy="2941348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31"/>
            <p:cNvSpPr/>
            <p:nvPr/>
          </p:nvSpPr>
          <p:spPr>
            <a:xfrm>
              <a:off x="9767810" y="-444003"/>
              <a:ext cx="4509832" cy="3533223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68" name="Google Shape;86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32631" y="1022992"/>
            <a:ext cx="4526738" cy="51254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0035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32"/>
          <p:cNvSpPr txBox="1"/>
          <p:nvPr/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r>
              <a:rPr b="0" i="0" lang="pl-PL" sz="950" u="none" cap="none" strike="noStrike">
                <a:solidFill>
                  <a:srgbClr val="29B9D1"/>
                </a:solidFill>
                <a:latin typeface="Calibri"/>
                <a:ea typeface="Calibri"/>
                <a:cs typeface="Calibri"/>
                <a:sym typeface="Calibri"/>
              </a:rPr>
              <a:t> str. </a:t>
            </a:r>
            <a:fld id="{00000000-1234-1234-1234-123412341234}" type="slidenum">
              <a:rPr b="0" i="0" lang="pl-PL" sz="950" u="none" cap="none" strike="noStrike">
                <a:solidFill>
                  <a:srgbClr val="29B9D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950" u="none" cap="none" strike="noStrike">
              <a:solidFill>
                <a:srgbClr val="29B9D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5" name="Google Shape;87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53822" y="3620080"/>
            <a:ext cx="1971927" cy="161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65208" y="815341"/>
            <a:ext cx="2483121" cy="1745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97023" y="3457672"/>
            <a:ext cx="2002314" cy="1938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35711" y="3625318"/>
            <a:ext cx="2227004" cy="1602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07348" y="846844"/>
            <a:ext cx="2292825" cy="1682554"/>
          </a:xfrm>
          <a:prstGeom prst="rect">
            <a:avLst/>
          </a:prstGeom>
          <a:noFill/>
          <a:ln>
            <a:noFill/>
          </a:ln>
        </p:spPr>
      </p:pic>
      <p:sp>
        <p:nvSpPr>
          <p:cNvPr id="880" name="Google Shape;880;p32"/>
          <p:cNvSpPr txBox="1"/>
          <p:nvPr/>
        </p:nvSpPr>
        <p:spPr>
          <a:xfrm>
            <a:off x="2360733" y="2755170"/>
            <a:ext cx="352878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l-PL" sz="1400" u="none" cap="none" strike="noStrike">
                <a:solidFill>
                  <a:srgbClr val="29B9D1"/>
                </a:solidFill>
                <a:latin typeface="Arial"/>
                <a:ea typeface="Arial"/>
                <a:cs typeface="Arial"/>
                <a:sym typeface="Arial"/>
              </a:rPr>
              <a:t>Warsaw Booster 2021 I miejsce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p32"/>
          <p:cNvSpPr txBox="1"/>
          <p:nvPr/>
        </p:nvSpPr>
        <p:spPr>
          <a:xfrm>
            <a:off x="6160295" y="2755170"/>
            <a:ext cx="3528788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l-PL" sz="1400" u="none" cap="none" strike="noStrike">
                <a:solidFill>
                  <a:srgbClr val="29B9D1"/>
                </a:solidFill>
                <a:latin typeface="Arial"/>
                <a:ea typeface="Arial"/>
                <a:cs typeface="Arial"/>
                <a:sym typeface="Arial"/>
              </a:rPr>
              <a:t>Nagroda Ministra Edukacji i Nauki 2022 </a:t>
            </a:r>
            <a:br>
              <a:rPr b="1" i="0" lang="pl-PL" sz="1400" u="none" cap="none" strike="noStrike">
                <a:solidFill>
                  <a:srgbClr val="29B9D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pl-PL" sz="1400" u="none" cap="none" strike="noStrike">
                <a:solidFill>
                  <a:srgbClr val="29B9D1"/>
                </a:solidFill>
                <a:latin typeface="Arial"/>
                <a:ea typeface="Arial"/>
                <a:cs typeface="Arial"/>
                <a:sym typeface="Arial"/>
              </a:rPr>
              <a:t>„Osiągnięcia w zakresie działalności</a:t>
            </a:r>
            <a:br>
              <a:rPr b="1" i="0" lang="pl-PL" sz="1400" u="none" cap="none" strike="noStrike">
                <a:solidFill>
                  <a:srgbClr val="29B9D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pl-PL" sz="1400" u="none" cap="none" strike="noStrike">
                <a:solidFill>
                  <a:srgbClr val="29B9D1"/>
                </a:solidFill>
                <a:latin typeface="Arial"/>
                <a:ea typeface="Arial"/>
                <a:cs typeface="Arial"/>
                <a:sym typeface="Arial"/>
              </a:rPr>
              <a:t>wdrożeniowej”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2" name="Google Shape;882;p32"/>
          <p:cNvSpPr txBox="1"/>
          <p:nvPr/>
        </p:nvSpPr>
        <p:spPr>
          <a:xfrm>
            <a:off x="1023353" y="5785362"/>
            <a:ext cx="352878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l-PL" sz="1400" u="none" cap="none" strike="noStrike">
                <a:solidFill>
                  <a:srgbClr val="29B9D1"/>
                </a:solidFill>
                <a:latin typeface="Arial"/>
                <a:ea typeface="Arial"/>
                <a:cs typeface="Arial"/>
                <a:sym typeface="Arial"/>
              </a:rPr>
              <a:t>Warsaw Booster 2 021 I miejsce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3" name="Google Shape;883;p32"/>
          <p:cNvSpPr txBox="1"/>
          <p:nvPr/>
        </p:nvSpPr>
        <p:spPr>
          <a:xfrm>
            <a:off x="4331606" y="5785362"/>
            <a:ext cx="352878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l-PL" sz="1400" u="none" cap="none" strike="noStrike">
                <a:solidFill>
                  <a:srgbClr val="29B9D1"/>
                </a:solidFill>
                <a:latin typeface="Arial"/>
                <a:ea typeface="Arial"/>
                <a:cs typeface="Arial"/>
                <a:sym typeface="Arial"/>
              </a:rPr>
              <a:t>Innovator Mazowsza 2021 II miejsce </a:t>
            </a:r>
            <a:br>
              <a:rPr b="1" i="0" lang="pl-PL" sz="1400" u="none" cap="none" strike="noStrike">
                <a:solidFill>
                  <a:srgbClr val="29B9D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pl-PL" sz="1400" u="none" cap="none" strike="noStrike">
                <a:solidFill>
                  <a:srgbClr val="29B9D1"/>
                </a:solidFill>
                <a:latin typeface="Arial"/>
                <a:ea typeface="Arial"/>
                <a:cs typeface="Arial"/>
                <a:sym typeface="Arial"/>
              </a:rPr>
              <a:t>w kategorii innowacyjna firma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p32"/>
          <p:cNvSpPr txBox="1"/>
          <p:nvPr/>
        </p:nvSpPr>
        <p:spPr>
          <a:xfrm>
            <a:off x="7775391" y="5785362"/>
            <a:ext cx="3528788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l-PL" sz="1400" u="none" cap="none" strike="noStrike">
                <a:solidFill>
                  <a:srgbClr val="29B9D1"/>
                </a:solidFill>
                <a:latin typeface="Arial"/>
                <a:ea typeface="Arial"/>
                <a:cs typeface="Arial"/>
                <a:sym typeface="Arial"/>
              </a:rPr>
              <a:t>Diamond Award INTARG® 2020 za</a:t>
            </a:r>
            <a:br>
              <a:rPr b="1" i="0" lang="pl-PL" sz="1400" u="none" cap="none" strike="noStrike">
                <a:solidFill>
                  <a:srgbClr val="29B9D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pl-PL" sz="1400" u="none" cap="none" strike="noStrike">
                <a:solidFill>
                  <a:srgbClr val="29B9D1"/>
                </a:solidFill>
                <a:latin typeface="Arial"/>
                <a:ea typeface="Arial"/>
                <a:cs typeface="Arial"/>
                <a:sym typeface="Arial"/>
              </a:rPr>
              <a:t>rozwiązanie o wyjątkowym znaczeniu</a:t>
            </a:r>
            <a:br>
              <a:rPr b="1" i="0" lang="pl-PL" sz="1400" u="none" cap="none" strike="noStrike">
                <a:solidFill>
                  <a:srgbClr val="29B9D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pl-PL" sz="1400" u="none" cap="none" strike="noStrike">
                <a:solidFill>
                  <a:srgbClr val="29B9D1"/>
                </a:solidFill>
                <a:latin typeface="Arial"/>
                <a:ea typeface="Arial"/>
                <a:cs typeface="Arial"/>
                <a:sym typeface="Arial"/>
              </a:rPr>
              <a:t>społecznym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33"/>
          <p:cNvSpPr txBox="1"/>
          <p:nvPr>
            <p:ph idx="1" type="body"/>
          </p:nvPr>
        </p:nvSpPr>
        <p:spPr>
          <a:xfrm>
            <a:off x="6256998" y="3503067"/>
            <a:ext cx="3712514" cy="284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90" name="Google Shape;890;p33"/>
          <p:cNvSpPr txBox="1"/>
          <p:nvPr>
            <p:ph idx="3" type="body"/>
          </p:nvPr>
        </p:nvSpPr>
        <p:spPr>
          <a:xfrm>
            <a:off x="6257058" y="3813214"/>
            <a:ext cx="3712456" cy="376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-2286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42857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91" name="Google Shape;891;p33"/>
          <p:cNvSpPr txBox="1"/>
          <p:nvPr>
            <p:ph idx="4" type="body"/>
          </p:nvPr>
        </p:nvSpPr>
        <p:spPr>
          <a:xfrm>
            <a:off x="6257058" y="4235992"/>
            <a:ext cx="3712456" cy="6702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r>
              <a:rPr lang="pl-PL"/>
              <a:t>www.resql.pl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5" name="Google Shape;48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7668" y="4157001"/>
            <a:ext cx="1658232" cy="1560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7668" y="1572232"/>
            <a:ext cx="1658232" cy="1560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91220" y="412490"/>
            <a:ext cx="8004742" cy="6248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01352" y="85725"/>
            <a:ext cx="2128723" cy="921210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4"/>
          <p:cNvSpPr txBox="1"/>
          <p:nvPr/>
        </p:nvSpPr>
        <p:spPr>
          <a:xfrm>
            <a:off x="447346" y="2193134"/>
            <a:ext cx="179652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l-PL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APLIKACJA</a:t>
            </a:r>
            <a:endParaRPr b="1" i="0" sz="2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4"/>
          <p:cNvSpPr txBox="1"/>
          <p:nvPr/>
        </p:nvSpPr>
        <p:spPr>
          <a:xfrm>
            <a:off x="374257" y="4614181"/>
            <a:ext cx="19427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l-PL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PANEL</a:t>
            </a:r>
            <a:br>
              <a:rPr b="1" i="0" lang="pl-PL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INTERWENTA</a:t>
            </a:r>
            <a:endParaRPr/>
          </a:p>
        </p:txBody>
      </p:sp>
      <p:sp>
        <p:nvSpPr>
          <p:cNvPr id="491" name="Google Shape;491;p4"/>
          <p:cNvSpPr txBox="1"/>
          <p:nvPr>
            <p:ph type="title"/>
          </p:nvPr>
        </p:nvSpPr>
        <p:spPr>
          <a:xfrm>
            <a:off x="396000" y="895454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1" i="0" lang="pl-PL" sz="20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Jak to działa?</a:t>
            </a:r>
            <a:endParaRPr b="1" i="0" sz="2000" u="none" cap="none" strike="noStrike">
              <a:solidFill>
                <a:srgbClr val="00497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92" name="Google Shape;492;p4"/>
          <p:cNvCxnSpPr/>
          <p:nvPr/>
        </p:nvCxnSpPr>
        <p:spPr>
          <a:xfrm>
            <a:off x="1059443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3" name="Google Shape;493;p4"/>
          <p:cNvCxnSpPr/>
          <p:nvPr/>
        </p:nvCxnSpPr>
        <p:spPr>
          <a:xfrm rot="10800000">
            <a:off x="834554" y="3644961"/>
            <a:ext cx="1022112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"/>
          <p:cNvSpPr/>
          <p:nvPr/>
        </p:nvSpPr>
        <p:spPr>
          <a:xfrm>
            <a:off x="-12256" y="0"/>
            <a:ext cx="12192000" cy="6858000"/>
          </a:xfrm>
          <a:prstGeom prst="rect">
            <a:avLst/>
          </a:prstGeom>
          <a:solidFill>
            <a:srgbClr val="00243F"/>
          </a:solidFill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rPr b="0" i="0" lang="pl-PL" sz="1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500" name="Google Shape;500;p5"/>
          <p:cNvSpPr txBox="1"/>
          <p:nvPr/>
        </p:nvSpPr>
        <p:spPr>
          <a:xfrm>
            <a:off x="1232992" y="396875"/>
            <a:ext cx="8497862" cy="6334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7E"/>
              </a:buClr>
              <a:buSzPts val="3200"/>
              <a:buFont typeface="Calibri"/>
              <a:buNone/>
            </a:pPr>
            <a:r>
              <a:t/>
            </a:r>
            <a:endParaRPr b="1" i="0" sz="3200" u="none" cap="none" strike="noStrike">
              <a:solidFill>
                <a:srgbClr val="00497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5"/>
          <p:cNvSpPr txBox="1"/>
          <p:nvPr/>
        </p:nvSpPr>
        <p:spPr>
          <a:xfrm>
            <a:off x="1403113" y="242888"/>
            <a:ext cx="10959008" cy="6334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7E"/>
              </a:buClr>
              <a:buSzPts val="3200"/>
              <a:buFont typeface="Calibri"/>
              <a:buNone/>
            </a:pPr>
            <a:r>
              <a:t/>
            </a:r>
            <a:endParaRPr b="1" i="0" sz="2800" u="none" cap="none" strike="noStrike">
              <a:solidFill>
                <a:srgbClr val="00497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5"/>
          <p:cNvSpPr txBox="1"/>
          <p:nvPr>
            <p:ph type="title"/>
          </p:nvPr>
        </p:nvSpPr>
        <p:spPr>
          <a:xfrm>
            <a:off x="423054" y="683901"/>
            <a:ext cx="9215942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</a:pPr>
            <a:r>
              <a:rPr lang="pl-PL" sz="2800">
                <a:solidFill>
                  <a:schemeClr val="accent2"/>
                </a:solidFill>
              </a:rPr>
              <a:t>Film - </a:t>
            </a:r>
            <a:r>
              <a:rPr lang="pl-PL" sz="2800" u="sng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RESQL</a:t>
            </a:r>
            <a:r>
              <a:rPr lang="pl-PL" sz="2800">
                <a:solidFill>
                  <a:schemeClr val="accent2"/>
                </a:solidFill>
              </a:rPr>
              <a:t>  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503" name="Google Shape;503;p5"/>
          <p:cNvSpPr txBox="1"/>
          <p:nvPr>
            <p:ph idx="1" type="body"/>
          </p:nvPr>
        </p:nvSpPr>
        <p:spPr>
          <a:xfrm>
            <a:off x="596767" y="1484313"/>
            <a:ext cx="9818315" cy="46754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97E"/>
              </a:buClr>
              <a:buSzPts val="1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00497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97E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497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97E"/>
              </a:buClr>
              <a:buSzPts val="1800"/>
              <a:buNone/>
            </a:pPr>
            <a:r>
              <a:t/>
            </a:r>
            <a:endParaRPr b="1" i="0" sz="1800" u="none" cap="none" strike="noStrike">
              <a:solidFill>
                <a:srgbClr val="00497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sz="2400"/>
          </a:p>
          <a:p>
            <a:pPr indent="-171450" lvl="0" marL="28575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sz="2400"/>
          </a:p>
          <a:p>
            <a:pPr indent="-171450" lvl="0" marL="28575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sz="2400"/>
          </a:p>
        </p:txBody>
      </p:sp>
      <p:pic>
        <p:nvPicPr>
          <p:cNvPr id="504" name="Google Shape;50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5051" y="1346235"/>
            <a:ext cx="8961897" cy="5041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l-PL"/>
              <a:t>Na jakie problemy odpowiada RESQL?</a:t>
            </a:r>
            <a:endParaRPr/>
          </a:p>
        </p:txBody>
      </p:sp>
      <p:sp>
        <p:nvSpPr>
          <p:cNvPr id="510" name="Google Shape;510;p6"/>
          <p:cNvSpPr/>
          <p:nvPr/>
        </p:nvSpPr>
        <p:spPr>
          <a:xfrm>
            <a:off x="8444223" y="3830516"/>
            <a:ext cx="3623964" cy="1200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28"/>
              <a:buFont typeface="Arial"/>
              <a:buNone/>
            </a:pPr>
            <a:r>
              <a:rPr b="1" i="0" lang="pl-PL" sz="1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REAGOWANIE NA PRZEMOC</a:t>
            </a:r>
            <a:br>
              <a:rPr b="0" i="0" lang="pl-PL" sz="1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RESQL: – pozwala w bezpieczny </a:t>
            </a:r>
            <a:b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anonimowy sposób szukać skutecznej pomocy.</a:t>
            </a:r>
            <a:endParaRPr/>
          </a:p>
        </p:txBody>
      </p:sp>
      <p:sp>
        <p:nvSpPr>
          <p:cNvPr id="511" name="Google Shape;511;p6"/>
          <p:cNvSpPr/>
          <p:nvPr/>
        </p:nvSpPr>
        <p:spPr>
          <a:xfrm>
            <a:off x="122195" y="3830516"/>
            <a:ext cx="3623964" cy="1477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28"/>
              <a:buFont typeface="Arial"/>
              <a:buNone/>
            </a:pPr>
            <a:r>
              <a:rPr b="1" i="0" lang="pl-PL" sz="1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POTRZEBA ANONIMOWOŚCI</a:t>
            </a:r>
            <a:br>
              <a:rPr b="0" i="0" lang="pl-PL" sz="1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l-PL" sz="1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Czasami chcemy być anonimowi, </a:t>
            </a:r>
            <a:br>
              <a:rPr b="0" i="0" lang="pl-PL" sz="1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l-PL" sz="1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a jednocześnie nie chcemy przechodzić obojętnie wobec tego co się stało. 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6"/>
          <p:cNvSpPr/>
          <p:nvPr/>
        </p:nvSpPr>
        <p:spPr>
          <a:xfrm>
            <a:off x="396001" y="2489262"/>
            <a:ext cx="3350158" cy="9232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28"/>
              <a:buFont typeface="Arial"/>
              <a:buNone/>
            </a:pPr>
            <a:r>
              <a:rPr b="1" i="0" lang="pl-PL" sz="1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BRAK PEWNOŚCI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28"/>
              <a:buFont typeface="Arial"/>
              <a:buNone/>
            </a:pPr>
            <a:r>
              <a:rPr b="0" i="0" lang="pl-PL" sz="1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Nie zawsze jest dla nas oczywiste, czy to co się dzieje jest przemocą.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6"/>
          <p:cNvSpPr/>
          <p:nvPr/>
        </p:nvSpPr>
        <p:spPr>
          <a:xfrm>
            <a:off x="8444223" y="2735483"/>
            <a:ext cx="3562494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28"/>
              <a:buFont typeface="Arial"/>
              <a:buNone/>
            </a:pPr>
            <a:r>
              <a:rPr b="1" i="0" lang="pl-PL" sz="1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WIEDZA I EDUKACJA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28"/>
              <a:buFont typeface="Arial"/>
              <a:buNone/>
            </a:pPr>
            <a:r>
              <a:rPr b="0" i="0" lang="pl-PL" sz="1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Czasami nie wiemy jak zareagować.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4" name="Google Shape;51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46158" y="1301161"/>
            <a:ext cx="5183134" cy="47517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5" name="Google Shape;515;p6"/>
          <p:cNvCxnSpPr/>
          <p:nvPr/>
        </p:nvCxnSpPr>
        <p:spPr>
          <a:xfrm>
            <a:off x="8540478" y="3608353"/>
            <a:ext cx="3077425" cy="0"/>
          </a:xfrm>
          <a:prstGeom prst="straightConnector1">
            <a:avLst/>
          </a:prstGeom>
          <a:noFill/>
          <a:ln cap="flat" cmpd="sng" w="28575">
            <a:solidFill>
              <a:srgbClr val="23B6D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16" name="Google Shape;516;p6"/>
          <p:cNvCxnSpPr/>
          <p:nvPr/>
        </p:nvCxnSpPr>
        <p:spPr>
          <a:xfrm>
            <a:off x="572478" y="3608353"/>
            <a:ext cx="3077425" cy="0"/>
          </a:xfrm>
          <a:prstGeom prst="straightConnector1">
            <a:avLst/>
          </a:prstGeom>
          <a:noFill/>
          <a:ln cap="flat" cmpd="sng" w="28575">
            <a:solidFill>
              <a:srgbClr val="23B6D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17" name="Google Shape;517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18366" y="5384133"/>
            <a:ext cx="905598" cy="1061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75093" y="1412541"/>
            <a:ext cx="948871" cy="990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92297" y="1426272"/>
            <a:ext cx="1041789" cy="976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44223" y="5277421"/>
            <a:ext cx="1168090" cy="1168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984444" y="2454228"/>
            <a:ext cx="2007186" cy="2134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oogle Shape;526;g3061d0d9532_0_457"/>
          <p:cNvGrpSpPr/>
          <p:nvPr/>
        </p:nvGrpSpPr>
        <p:grpSpPr>
          <a:xfrm>
            <a:off x="4955880" y="-444003"/>
            <a:ext cx="9320199" cy="9531391"/>
            <a:chOff x="4955880" y="-444003"/>
            <a:chExt cx="9320199" cy="9531391"/>
          </a:xfrm>
        </p:grpSpPr>
        <p:grpSp>
          <p:nvGrpSpPr>
            <p:cNvPr id="527" name="Google Shape;527;g3061d0d9532_0_457"/>
            <p:cNvGrpSpPr/>
            <p:nvPr/>
          </p:nvGrpSpPr>
          <p:grpSpPr>
            <a:xfrm>
              <a:off x="6496280" y="1136174"/>
              <a:ext cx="6687060" cy="6379123"/>
              <a:chOff x="6496050" y="1135679"/>
              <a:chExt cx="6685054" cy="6377209"/>
            </a:xfrm>
          </p:grpSpPr>
          <p:sp>
            <p:nvSpPr>
              <p:cNvPr id="528" name="Google Shape;528;g3061d0d9532_0_457"/>
              <p:cNvSpPr/>
              <p:nvPr/>
            </p:nvSpPr>
            <p:spPr>
              <a:xfrm>
                <a:off x="7769880" y="1135679"/>
                <a:ext cx="3828204" cy="1520094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3920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g3061d0d9532_0_457"/>
              <p:cNvSpPr/>
              <p:nvPr/>
            </p:nvSpPr>
            <p:spPr>
              <a:xfrm>
                <a:off x="6496050" y="2409507"/>
                <a:ext cx="1520094" cy="3828205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3920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g3061d0d9532_0_457"/>
              <p:cNvSpPr/>
              <p:nvPr/>
            </p:nvSpPr>
            <p:spPr>
              <a:xfrm>
                <a:off x="7769673" y="2409507"/>
                <a:ext cx="5411431" cy="5103381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3920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531;g3061d0d9532_0_457"/>
              <p:cNvSpPr/>
              <p:nvPr/>
            </p:nvSpPr>
            <p:spPr>
              <a:xfrm>
                <a:off x="8105855" y="2745277"/>
                <a:ext cx="3156171" cy="3156171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3920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32" name="Google Shape;532;g3061d0d9532_0_457"/>
            <p:cNvSpPr/>
            <p:nvPr/>
          </p:nvSpPr>
          <p:spPr>
            <a:xfrm>
              <a:off x="4955880" y="-84009"/>
              <a:ext cx="3221394" cy="4800649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392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g3061d0d9532_0_457"/>
            <p:cNvSpPr/>
            <p:nvPr/>
          </p:nvSpPr>
          <p:spPr>
            <a:xfrm>
              <a:off x="5492764" y="6147059"/>
              <a:ext cx="5039361" cy="2940329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392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g3061d0d9532_0_457"/>
            <p:cNvSpPr/>
            <p:nvPr/>
          </p:nvSpPr>
          <p:spPr>
            <a:xfrm>
              <a:off x="9767810" y="-444003"/>
              <a:ext cx="4508269" cy="3531998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392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5" name="Google Shape;535;g3061d0d9532_0_457"/>
          <p:cNvSpPr txBox="1"/>
          <p:nvPr>
            <p:ph idx="1" type="body"/>
          </p:nvPr>
        </p:nvSpPr>
        <p:spPr>
          <a:xfrm>
            <a:off x="395288" y="1779525"/>
            <a:ext cx="6293400" cy="42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2750" lvl="0" marL="52705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pl-PL" sz="2000">
                <a:latin typeface="Montserrat"/>
                <a:ea typeface="Montserrat"/>
                <a:cs typeface="Montserrat"/>
                <a:sym typeface="Montserrat"/>
              </a:rPr>
              <a:t>Intencjonalne</a:t>
            </a:r>
            <a:r>
              <a:rPr b="0" lang="pl-PL" sz="18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lang="pl-PL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(nastawione na wyrządzenie krzywdy innym lub/i zyskanie przez sprawcę władzy/uznania ze strony rówieśników)</a:t>
            </a:r>
            <a:endParaRPr b="0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412750" lvl="0" marL="527050" rtl="0" algn="l">
              <a:lnSpc>
                <a:spcPct val="112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pl-PL" sz="2000">
                <a:latin typeface="Montserrat"/>
                <a:ea typeface="Montserrat"/>
                <a:cs typeface="Montserrat"/>
                <a:sym typeface="Montserrat"/>
              </a:rPr>
              <a:t>Powtarzalne</a:t>
            </a:r>
            <a:r>
              <a:rPr b="0" lang="pl-PL" sz="2000"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b="0" lang="pl-PL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negatywne zachowania przemocowe</a:t>
            </a:r>
            <a:endParaRPr b="0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412750" lvl="0" marL="527050" rtl="0" algn="l">
              <a:lnSpc>
                <a:spcPct val="112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b="0" lang="pl-PL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Charakteryzujące się </a:t>
            </a:r>
            <a:r>
              <a:rPr lang="pl-PL" sz="2000">
                <a:latin typeface="Montserrat"/>
                <a:ea typeface="Montserrat"/>
                <a:cs typeface="Montserrat"/>
                <a:sym typeface="Montserrat"/>
              </a:rPr>
              <a:t>nierównowagą sił</a:t>
            </a:r>
            <a:r>
              <a:rPr b="0" lang="pl-PL" sz="20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lang="pl-PL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między sprawcą a ofiarą, wydarzające się w przestrzeni szkolnej lub poza nią </a:t>
            </a:r>
            <a:endParaRPr b="0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412750" lvl="0" marL="527050" rtl="0" algn="l">
              <a:lnSpc>
                <a:spcPct val="112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b="0" lang="pl-PL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Oraz rozgrywające się zazwyczaj przy pasywnym lub aktywnym </a:t>
            </a:r>
            <a:r>
              <a:rPr lang="pl-PL" sz="2000">
                <a:latin typeface="Montserrat"/>
                <a:ea typeface="Montserrat"/>
                <a:cs typeface="Montserrat"/>
                <a:sym typeface="Montserrat"/>
              </a:rPr>
              <a:t>udziale świadków</a:t>
            </a:r>
            <a:endParaRPr b="0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6" name="Google Shape;536;g3061d0d9532_0_457"/>
          <p:cNvSpPr txBox="1"/>
          <p:nvPr>
            <p:ph type="title"/>
          </p:nvPr>
        </p:nvSpPr>
        <p:spPr>
          <a:xfrm>
            <a:off x="395300" y="570710"/>
            <a:ext cx="80481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l-PL">
                <a:latin typeface="Montserrat"/>
                <a:ea typeface="Montserrat"/>
                <a:cs typeface="Montserrat"/>
                <a:sym typeface="Montserrat"/>
              </a:rPr>
              <a:t>Bullying - prześladowanie rówieśnicze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37" name="Google Shape;537;g3061d0d9532_0_4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21338" y="1124512"/>
            <a:ext cx="5250521" cy="5285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g3061d0d9532_0_0"/>
          <p:cNvGrpSpPr/>
          <p:nvPr/>
        </p:nvGrpSpPr>
        <p:grpSpPr>
          <a:xfrm>
            <a:off x="1323619" y="267259"/>
            <a:ext cx="9544140" cy="6323165"/>
            <a:chOff x="1840588" y="126930"/>
            <a:chExt cx="10159825" cy="6731068"/>
          </a:xfrm>
        </p:grpSpPr>
        <p:pic>
          <p:nvPicPr>
            <p:cNvPr descr="Obraz zawierający szkic, rysowanie, Grafika liniowa, biały&#10;&#10;Opis wygenerowany automatycznie" id="543" name="Google Shape;543;g3061d0d9532_0_0"/>
            <p:cNvPicPr preferRelativeResize="0"/>
            <p:nvPr/>
          </p:nvPicPr>
          <p:blipFill rotWithShape="1">
            <a:blip r:embed="rId3">
              <a:alphaModFix/>
            </a:blip>
            <a:srcRect b="6288" l="0" r="0" t="0"/>
            <a:stretch/>
          </p:blipFill>
          <p:spPr>
            <a:xfrm>
              <a:off x="1840588" y="126930"/>
              <a:ext cx="10159825" cy="673106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44" name="Google Shape;544;g3061d0d9532_0_0"/>
            <p:cNvGrpSpPr/>
            <p:nvPr/>
          </p:nvGrpSpPr>
          <p:grpSpPr>
            <a:xfrm>
              <a:off x="6156960" y="2539978"/>
              <a:ext cx="1776550" cy="2359222"/>
              <a:chOff x="6156960" y="2539978"/>
              <a:chExt cx="1776550" cy="2359222"/>
            </a:xfrm>
          </p:grpSpPr>
          <p:pic>
            <p:nvPicPr>
              <p:cNvPr descr="Obraz zawierający szkic, rysowanie, Grafika liniowa, ilustracja&#10;&#10;Opis wygenerowany automatycznie" id="545" name="Google Shape;545;g3061d0d9532_0_0"/>
              <p:cNvPicPr preferRelativeResize="0"/>
              <p:nvPr/>
            </p:nvPicPr>
            <p:blipFill rotWithShape="1">
              <a:blip r:embed="rId4">
                <a:alphaModFix/>
              </a:blip>
              <a:srcRect b="0" l="7779" r="12843" t="6716"/>
              <a:stretch/>
            </p:blipFill>
            <p:spPr>
              <a:xfrm>
                <a:off x="6156960" y="2539978"/>
                <a:ext cx="1776550" cy="196592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46" name="Google Shape;546;g3061d0d9532_0_0"/>
              <p:cNvSpPr txBox="1"/>
              <p:nvPr/>
            </p:nvSpPr>
            <p:spPr>
              <a:xfrm>
                <a:off x="6583680" y="4505900"/>
                <a:ext cx="957900" cy="393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1" i="0" lang="pl-PL" sz="1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9. </a:t>
                </a:r>
                <a:r>
                  <a:rPr b="1" i="0" lang="pl-PL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Ofiary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47" name="Google Shape;547;g3061d0d9532_0_0"/>
          <p:cNvSpPr txBox="1"/>
          <p:nvPr>
            <p:ph type="title"/>
          </p:nvPr>
        </p:nvSpPr>
        <p:spPr>
          <a:xfrm>
            <a:off x="423054" y="683901"/>
            <a:ext cx="92160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 Black"/>
              <a:buNone/>
            </a:pPr>
            <a:r>
              <a:rPr lang="pl-PL" sz="2600">
                <a:latin typeface="Montserrat"/>
                <a:ea typeface="Montserrat"/>
                <a:cs typeface="Montserrat"/>
                <a:sym typeface="Montserrat"/>
              </a:rPr>
              <a:t>Koło przemocy rówieśniczej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48" name="Google Shape;548;g3061d0d9532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01352" y="85725"/>
            <a:ext cx="2128723" cy="9212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9" name="Google Shape;549;g3061d0d9532_0_0"/>
          <p:cNvGrpSpPr/>
          <p:nvPr/>
        </p:nvGrpSpPr>
        <p:grpSpPr>
          <a:xfrm>
            <a:off x="1435119" y="-1088437"/>
            <a:ext cx="9320199" cy="9531391"/>
            <a:chOff x="4955880" y="-444003"/>
            <a:chExt cx="9320199" cy="9531391"/>
          </a:xfrm>
        </p:grpSpPr>
        <p:grpSp>
          <p:nvGrpSpPr>
            <p:cNvPr id="550" name="Google Shape;550;g3061d0d9532_0_0"/>
            <p:cNvGrpSpPr/>
            <p:nvPr/>
          </p:nvGrpSpPr>
          <p:grpSpPr>
            <a:xfrm>
              <a:off x="6496280" y="1136174"/>
              <a:ext cx="6687060" cy="6379123"/>
              <a:chOff x="6496050" y="1135679"/>
              <a:chExt cx="6685054" cy="6377209"/>
            </a:xfrm>
          </p:grpSpPr>
          <p:sp>
            <p:nvSpPr>
              <p:cNvPr id="551" name="Google Shape;551;g3061d0d9532_0_0"/>
              <p:cNvSpPr/>
              <p:nvPr/>
            </p:nvSpPr>
            <p:spPr>
              <a:xfrm>
                <a:off x="7769880" y="1135679"/>
                <a:ext cx="3828204" cy="1520094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2">
                  <a:alpha val="3920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2" name="Google Shape;552;g3061d0d9532_0_0"/>
              <p:cNvSpPr/>
              <p:nvPr/>
            </p:nvSpPr>
            <p:spPr>
              <a:xfrm>
                <a:off x="6496050" y="2409507"/>
                <a:ext cx="1520094" cy="3828205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2">
                  <a:alpha val="3920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3" name="Google Shape;553;g3061d0d9532_0_0"/>
              <p:cNvSpPr/>
              <p:nvPr/>
            </p:nvSpPr>
            <p:spPr>
              <a:xfrm>
                <a:off x="7769673" y="2409507"/>
                <a:ext cx="5411431" cy="5103381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2">
                  <a:alpha val="3920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4" name="Google Shape;554;g3061d0d9532_0_0"/>
              <p:cNvSpPr/>
              <p:nvPr/>
            </p:nvSpPr>
            <p:spPr>
              <a:xfrm>
                <a:off x="8105855" y="2745277"/>
                <a:ext cx="3156171" cy="3156171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2">
                  <a:alpha val="3920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5" name="Google Shape;555;g3061d0d9532_0_0"/>
            <p:cNvSpPr/>
            <p:nvPr/>
          </p:nvSpPr>
          <p:spPr>
            <a:xfrm>
              <a:off x="4955880" y="-84009"/>
              <a:ext cx="3221394" cy="4800649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2">
                <a:alpha val="392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g3061d0d9532_0_0"/>
            <p:cNvSpPr/>
            <p:nvPr/>
          </p:nvSpPr>
          <p:spPr>
            <a:xfrm>
              <a:off x="5492764" y="6147059"/>
              <a:ext cx="5039361" cy="2940329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2">
                <a:alpha val="392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g3061d0d9532_0_0"/>
            <p:cNvSpPr/>
            <p:nvPr/>
          </p:nvSpPr>
          <p:spPr>
            <a:xfrm>
              <a:off x="9767810" y="-444003"/>
              <a:ext cx="4508269" cy="3531998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2">
                <a:alpha val="392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7"/>
          <p:cNvSpPr txBox="1"/>
          <p:nvPr>
            <p:ph type="title"/>
          </p:nvPr>
        </p:nvSpPr>
        <p:spPr>
          <a:xfrm>
            <a:off x="396000" y="814335"/>
            <a:ext cx="10083505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pl-PL"/>
              <a:t>Kiedy szukam pomocy, a kiedy jestem skarżypytą/donosicielem?</a:t>
            </a:r>
            <a:endParaRPr/>
          </a:p>
        </p:txBody>
      </p:sp>
      <p:pic>
        <p:nvPicPr>
          <p:cNvPr descr="Obraz zawierający szkic, rysowanie, Grafika liniowa, ilustracja&#10;&#10;Opis wygenerowany automatycznie" id="563" name="Google Shape;56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21777" y="2223273"/>
            <a:ext cx="5577698" cy="42222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az zawierający szkic, rysowanie, Grafika liniowa, kreskówka&#10;&#10;Opis wygenerowany automatycznie" id="564" name="Google Shape;56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8303" y="1821428"/>
            <a:ext cx="5577699" cy="4222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RESQL_Powerpoint_Standard_16_9">
  <a:themeElements>
    <a:clrScheme name="Niestandardowy 3">
      <a:dk1>
        <a:srgbClr val="333333"/>
      </a:dk1>
      <a:lt1>
        <a:srgbClr val="FFFFFF"/>
      </a:lt1>
      <a:dk2>
        <a:srgbClr val="00497E"/>
      </a:dk2>
      <a:lt2>
        <a:srgbClr val="E4E4E4"/>
      </a:lt2>
      <a:accent1>
        <a:srgbClr val="00497E"/>
      </a:accent1>
      <a:accent2>
        <a:srgbClr val="29B9D1"/>
      </a:accent2>
      <a:accent3>
        <a:srgbClr val="FDC420"/>
      </a:accent3>
      <a:accent4>
        <a:srgbClr val="92D050"/>
      </a:accent4>
      <a:accent5>
        <a:srgbClr val="BDBDBD"/>
      </a:accent5>
      <a:accent6>
        <a:srgbClr val="E4E4E4"/>
      </a:accent6>
      <a:hlink>
        <a:srgbClr val="29B9D1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RESQL_Powerpoint_Standard_16_9">
  <a:themeElements>
    <a:clrScheme name="Niestandardowy 3">
      <a:dk1>
        <a:srgbClr val="333333"/>
      </a:dk1>
      <a:lt1>
        <a:srgbClr val="FFFFFF"/>
      </a:lt1>
      <a:dk2>
        <a:srgbClr val="00497E"/>
      </a:dk2>
      <a:lt2>
        <a:srgbClr val="E4E4E4"/>
      </a:lt2>
      <a:accent1>
        <a:srgbClr val="00497E"/>
      </a:accent1>
      <a:accent2>
        <a:srgbClr val="29B9D1"/>
      </a:accent2>
      <a:accent3>
        <a:srgbClr val="FDC420"/>
      </a:accent3>
      <a:accent4>
        <a:srgbClr val="92D050"/>
      </a:accent4>
      <a:accent5>
        <a:srgbClr val="BDBDBD"/>
      </a:accent5>
      <a:accent6>
        <a:srgbClr val="E4E4E4"/>
      </a:accent6>
      <a:hlink>
        <a:srgbClr val="29B9D1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2023-11-14T06:23:05Z</dcterms:created>
  <dc:creator>Małgorzata Wójcik</dc:creator>
</cp:coreProperties>
</file>